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eg.norton@bi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>
                <a:latin typeface="Bookman Old Style" panose="02050604050505020204" pitchFamily="18" charset="0"/>
              </a:rPr>
              <a:t>Constitutional amendment</a:t>
            </a:r>
            <a:br>
              <a:rPr lang="en-US" sz="4600" dirty="0">
                <a:latin typeface="Bookman Old Style" panose="02050604050505020204" pitchFamily="18" charset="0"/>
              </a:rPr>
            </a:br>
            <a:r>
              <a:rPr lang="en-US" sz="4600" dirty="0">
                <a:latin typeface="Bookman Old Style" panose="02050604050505020204" pitchFamily="18" charset="0"/>
              </a:rPr>
              <a:t>process and timeline</a:t>
            </a:r>
          </a:p>
        </p:txBody>
      </p:sp>
    </p:spTree>
    <p:extLst>
      <p:ext uri="{BB962C8B-B14F-4D97-AF65-F5344CB8AC3E}">
        <p14:creationId xmlns:p14="http://schemas.microsoft.com/office/powerpoint/2010/main" val="27060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04561"/>
            <a:ext cx="9872871" cy="4391439"/>
          </a:xfrm>
        </p:spPr>
        <p:txBody>
          <a:bodyPr>
            <a:noAutofit/>
          </a:bodyPr>
          <a:lstStyle/>
          <a:p>
            <a:r>
              <a:rPr lang="en-US" sz="1800" dirty="0">
                <a:latin typeface="Bookman Old Style" panose="02050604050505020204" pitchFamily="18" charset="0"/>
              </a:rPr>
              <a:t>This election is a federal election and is being conducted by the Bureau of Indian Affairs (BIA) for the Tribe in accordance with Federal Regulations.</a:t>
            </a:r>
          </a:p>
          <a:p>
            <a:r>
              <a:rPr lang="en-US" sz="1800" b="1" dirty="0">
                <a:latin typeface="Bookman Old Style" panose="02050604050505020204" pitchFamily="18" charset="0"/>
              </a:rPr>
              <a:t>You must register for this election,</a:t>
            </a:r>
            <a:r>
              <a:rPr lang="en-US" sz="1800" dirty="0">
                <a:latin typeface="Bookman Old Style" panose="02050604050505020204" pitchFamily="18" charset="0"/>
              </a:rPr>
              <a:t> even if you have registered for past secretarial election or are registered to vote in Tribal elections, you must register specifically for this election.</a:t>
            </a:r>
          </a:p>
          <a:p>
            <a:r>
              <a:rPr lang="en-US" sz="1800" dirty="0">
                <a:latin typeface="Bookman Old Style" panose="02050604050505020204" pitchFamily="18" charset="0"/>
              </a:rPr>
              <a:t>You can register  by returning your registration to the Secretarial Election Board to P.O. Box 44607, Rio Rancho, NM 87174, no later than 5 p.m. Mountain Time on October 4, 2022, by U.S. Mail. </a:t>
            </a:r>
          </a:p>
          <a:p>
            <a:r>
              <a:rPr lang="en-US" sz="1800" dirty="0">
                <a:latin typeface="Bookman Old Style" panose="02050604050505020204" pitchFamily="18" charset="0"/>
              </a:rPr>
              <a:t>Please mail your registration as soon as possible to allow the Post Office sufficient delivery time.</a:t>
            </a:r>
          </a:p>
          <a:p>
            <a:r>
              <a:rPr lang="en-US" sz="1800" dirty="0">
                <a:latin typeface="Bookman Old Style" panose="02050604050505020204" pitchFamily="18" charset="0"/>
              </a:rPr>
              <a:t>Mailout ballots with instructions will be mailed promptly after the Registered Voter List is final. No request is required to receive a mailout ballot. Ballots will be sent to all registered voters listed on the final Registered Voters List. The Mailout ballots must be received by mail no later than 5:00 p.m. on November 2, 2022, at the Grand Ronde Post Office.</a:t>
            </a:r>
          </a:p>
        </p:txBody>
      </p:sp>
    </p:spTree>
    <p:extLst>
      <p:ext uri="{BB962C8B-B14F-4D97-AF65-F5344CB8AC3E}">
        <p14:creationId xmlns:p14="http://schemas.microsoft.com/office/powerpoint/2010/main" val="12570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39462"/>
            <a:ext cx="9872871" cy="4356538"/>
          </a:xfrm>
        </p:spPr>
        <p:txBody>
          <a:bodyPr>
            <a:normAutofit fontScale="25000" lnSpcReduction="20000"/>
          </a:bodyPr>
          <a:lstStyle/>
          <a:p>
            <a:r>
              <a:rPr lang="en-US" sz="3000" b="1" dirty="0">
                <a:latin typeface="Bookman Old Style" panose="02050604050505020204" pitchFamily="18" charset="0"/>
              </a:rPr>
              <a:t>September 12,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The Tribe submitted the request for the election; the election was then authorized by the BIA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September 15,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The first board meeting was held by the election board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September 23,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Packets and registration forms mailed out to all eligible members. Registration packets must be returned to New Mexico.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October 4,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Registration deadline and voting list posted. Registration packets must be received by the Secretarial Election Board, P.O. Box 44607, Rio Rancho, NM 87174, no later than </a:t>
            </a:r>
            <a:r>
              <a:rPr lang="en-US" sz="3000">
                <a:latin typeface="Bookman Old Style" panose="02050604050505020204" pitchFamily="18" charset="0"/>
              </a:rPr>
              <a:t>5 	p</a:t>
            </a:r>
            <a:r>
              <a:rPr lang="en-US" sz="3000" dirty="0">
                <a:latin typeface="Bookman Old Style" panose="02050604050505020204" pitchFamily="18" charset="0"/>
              </a:rPr>
              <a:t>.m. Mountain Time by U.S. Mail. Please mail your registration as soon as possible to allow the Post Office sufficient delivery time.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October 7,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Voter list challenge deadline. If you wish to challenge the inclusion or omission of a name on the Registered Voters List, you must submit the challenge in writing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October 10,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Ballots mailed to all registered voters.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November 2,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Election day – The Mailout ballots must be received by mail no later than 5:00 p.m. on November 2, 2022, at the Grand Ronde Post Office.</a:t>
            </a:r>
          </a:p>
          <a:p>
            <a:r>
              <a:rPr lang="en-US" sz="3000" b="1" dirty="0">
                <a:latin typeface="Bookman Old Style" panose="02050604050505020204" pitchFamily="18" charset="0"/>
              </a:rPr>
              <a:t>November 7, 2022</a:t>
            </a:r>
            <a:endParaRPr lang="en-US" sz="30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3000" dirty="0">
                <a:latin typeface="Bookman Old Style" panose="02050604050505020204" pitchFamily="18" charset="0"/>
              </a:rPr>
              <a:t>	Election challenge deadline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6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Upcoming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latin typeface="Bookman Old Style" panose="02050604050505020204" pitchFamily="18" charset="0"/>
              </a:rPr>
              <a:t>Thursday, September 29, 2022</a:t>
            </a:r>
            <a:br>
              <a:rPr lang="en-US" sz="1800" b="1" dirty="0">
                <a:latin typeface="Bookman Old Style" panose="02050604050505020204" pitchFamily="18" charset="0"/>
              </a:rPr>
            </a:br>
            <a:r>
              <a:rPr lang="en-US" sz="1800" dirty="0">
                <a:latin typeface="Bookman Old Style" panose="02050604050505020204" pitchFamily="18" charset="0"/>
              </a:rPr>
              <a:t>Constitutional amendment process and timeline meeting (Zoom)</a:t>
            </a:r>
          </a:p>
          <a:p>
            <a:r>
              <a:rPr lang="en-US" sz="1800" b="1" dirty="0">
                <a:latin typeface="Bookman Old Style" panose="02050604050505020204" pitchFamily="18" charset="0"/>
              </a:rPr>
              <a:t>Thursday, October 13, 2022</a:t>
            </a:r>
            <a:br>
              <a:rPr lang="en-US" sz="1800" dirty="0">
                <a:latin typeface="Bookman Old Style" panose="02050604050505020204" pitchFamily="18" charset="0"/>
              </a:rPr>
            </a:br>
            <a:r>
              <a:rPr lang="en-US" sz="1800" dirty="0">
                <a:latin typeface="Bookman Old Style" panose="02050604050505020204" pitchFamily="18" charset="0"/>
              </a:rPr>
              <a:t>Educational meeting (hybrid / Portland) – 5:30PM</a:t>
            </a:r>
          </a:p>
          <a:p>
            <a:r>
              <a:rPr lang="en-US" sz="1800" b="1" dirty="0">
                <a:latin typeface="Bookman Old Style" panose="02050604050505020204" pitchFamily="18" charset="0"/>
              </a:rPr>
              <a:t>Tuesday, October 18, 2022</a:t>
            </a:r>
            <a:br>
              <a:rPr lang="en-US" sz="1800" dirty="0">
                <a:latin typeface="Bookman Old Style" panose="02050604050505020204" pitchFamily="18" charset="0"/>
              </a:rPr>
            </a:br>
            <a:r>
              <a:rPr lang="en-US" sz="1800" dirty="0">
                <a:latin typeface="Bookman Old Style" panose="02050604050505020204" pitchFamily="18" charset="0"/>
              </a:rPr>
              <a:t>Educational meeting (hybrid / Grand Ronde) – 5:30PM</a:t>
            </a:r>
          </a:p>
          <a:p>
            <a:r>
              <a:rPr lang="en-US" sz="1800" b="1" dirty="0">
                <a:latin typeface="Bookman Old Style" panose="02050604050505020204" pitchFamily="18" charset="0"/>
              </a:rPr>
              <a:t>Thursday, October 20, 2022</a:t>
            </a:r>
            <a:br>
              <a:rPr lang="en-US" sz="1800" dirty="0">
                <a:latin typeface="Bookman Old Style" panose="02050604050505020204" pitchFamily="18" charset="0"/>
              </a:rPr>
            </a:br>
            <a:r>
              <a:rPr lang="en-US" sz="1800" dirty="0">
                <a:latin typeface="Bookman Old Style" panose="02050604050505020204" pitchFamily="18" charset="0"/>
              </a:rPr>
              <a:t>Educational meeting (hybrid / Salem) - 5:30PM</a:t>
            </a:r>
          </a:p>
          <a:p>
            <a:r>
              <a:rPr lang="en-US" sz="1800" b="1" dirty="0">
                <a:latin typeface="Bookman Old Style" panose="02050604050505020204" pitchFamily="18" charset="0"/>
              </a:rPr>
              <a:t>Wednesday, October 26, 2022</a:t>
            </a:r>
            <a:br>
              <a:rPr lang="en-US" sz="1800" dirty="0">
                <a:latin typeface="Bookman Old Style" panose="02050604050505020204" pitchFamily="18" charset="0"/>
              </a:rPr>
            </a:br>
            <a:r>
              <a:rPr lang="en-US" sz="1800" dirty="0">
                <a:latin typeface="Bookman Old Style" panose="02050604050505020204" pitchFamily="18" charset="0"/>
              </a:rPr>
              <a:t>Educational meeting (hybrid / Grand Ronde) - 5:30PM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9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Frequently Asked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Q: How many people must register for the election?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A:There is no minimum number of registered voters required.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Q: How many votes does it take to pass the Amendment?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A:2/3 of the members who have registered to vote, must vote in </a:t>
            </a:r>
            <a:r>
              <a:rPr lang="en-US" sz="180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favor of the 	Amendment </a:t>
            </a: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it to pass.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Q: How many registered voters must vote?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A: 30% of the qualified voters must vote for the election to be valid.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Q: I haven’t received my registration packet yet; what should I do?</a:t>
            </a:r>
          </a:p>
          <a:p>
            <a:pPr marL="777240" lvl="3" indent="0">
              <a:spcBef>
                <a:spcPts val="0"/>
              </a:spcBef>
              <a:buNone/>
            </a:pPr>
            <a:r>
              <a:rPr lang="en-US" sz="1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 Contact Greg Norton, the Election Board Chair as soon as possible. All 	registration forms have to be received back by October 4,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2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Contact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10003221" cy="4038600"/>
          </a:xfrm>
        </p:spPr>
        <p:txBody>
          <a:bodyPr/>
          <a:lstStyle/>
          <a:p>
            <a:r>
              <a:rPr lang="en-US" sz="1600" b="1" dirty="0">
                <a:latin typeface="Bookman Old Style" panose="02050604050505020204" pitchFamily="18" charset="0"/>
              </a:rPr>
              <a:t>Greg Norton, Tribal Government Specialist, Election Board Chair for the Election</a:t>
            </a:r>
            <a:endParaRPr lang="en-US" sz="1600" dirty="0">
              <a:latin typeface="Bookman Old Style" panose="02050604050505020204" pitchFamily="18" charset="0"/>
            </a:endParaRP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Division of Tribal Government Services</a:t>
            </a: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BIA Northwest Regional Office</a:t>
            </a: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911 NE 11th Avenue</a:t>
            </a: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Portland, Oregon  97232</a:t>
            </a: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Cell: (971) 803-1409</a:t>
            </a:r>
          </a:p>
          <a:p>
            <a:pPr marL="45720" indent="0">
              <a:buNone/>
            </a:pPr>
            <a:r>
              <a:rPr lang="en-US" sz="1600" dirty="0">
                <a:latin typeface="Bookman Old Style" panose="02050604050505020204" pitchFamily="18" charset="0"/>
              </a:rPr>
              <a:t>   Email: </a:t>
            </a:r>
            <a:r>
              <a:rPr lang="en-US" sz="1600" u="sng" dirty="0">
                <a:latin typeface="Bookman Old Style" panose="02050604050505020204" pitchFamily="18" charset="0"/>
                <a:hlinkClick r:id="rId2"/>
              </a:rPr>
              <a:t>greg.norton@bia.gov</a:t>
            </a:r>
            <a:endParaRPr lang="en-US" sz="1600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8803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53</TotalTime>
  <Words>711</Words>
  <Application>Microsoft Macintosh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Bookman Old Style</vt:lpstr>
      <vt:lpstr>Corbel</vt:lpstr>
      <vt:lpstr>Basis</vt:lpstr>
      <vt:lpstr>Constitutional amendment process and timeline</vt:lpstr>
      <vt:lpstr>Process</vt:lpstr>
      <vt:lpstr>Timeline</vt:lpstr>
      <vt:lpstr>Upcoming Meetings</vt:lpstr>
      <vt:lpstr>Frequently Asked Questions</vt:lpstr>
      <vt:lpstr>Contact </vt:lpstr>
    </vt:vector>
  </TitlesOfParts>
  <Company>Confederated Tribes of Grand Ronde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amendment process and timeline</dc:title>
  <dc:creator>Stacia Martin</dc:creator>
  <cp:lastModifiedBy>Microsoft Office User</cp:lastModifiedBy>
  <cp:revision>14</cp:revision>
  <dcterms:created xsi:type="dcterms:W3CDTF">2022-09-27T16:58:38Z</dcterms:created>
  <dcterms:modified xsi:type="dcterms:W3CDTF">2022-09-28T21:09:42Z</dcterms:modified>
</cp:coreProperties>
</file>