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Lst>
  <p:sldSz cy="5143500" cx="9144000"/>
  <p:notesSz cx="6858000" cy="9144000"/>
  <p:embeddedFontLst>
    <p:embeddedFont>
      <p:font typeface="Proxima Nova"/>
      <p:regular r:id="rId11"/>
      <p:bold r:id="rId12"/>
      <p:italic r:id="rId13"/>
      <p:boldItalic r:id="rId14"/>
    </p:embeddedFont>
    <p:embeddedFont>
      <p:font typeface="Roboto"/>
      <p:regular r:id="rId15"/>
      <p:bold r:id="rId16"/>
      <p:italic r:id="rId17"/>
      <p:boldItalic r:id="rId18"/>
    </p:embeddedFont>
    <p:embeddedFont>
      <p:font typeface="Raleway Thin"/>
      <p:regular r:id="rId19"/>
      <p:bold r:id="rId20"/>
      <p:italic r:id="rId21"/>
      <p:boldItalic r:id="rId22"/>
    </p:embeddedFont>
    <p:embeddedFont>
      <p:font typeface="Raleway Light"/>
      <p:regular r:id="rId23"/>
      <p:bold r:id="rId24"/>
      <p:italic r:id="rId25"/>
      <p:boldItalic r:id="rId26"/>
    </p:embeddedFont>
    <p:embeddedFont>
      <p:font typeface="Oswald"/>
      <p:regular r:id="rId27"/>
      <p:bold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alewayThin-bold.fntdata"/><Relationship Id="rId22" Type="http://schemas.openxmlformats.org/officeDocument/2006/relationships/font" Target="fonts/RalewayThin-boldItalic.fntdata"/><Relationship Id="rId21" Type="http://schemas.openxmlformats.org/officeDocument/2006/relationships/font" Target="fonts/RalewayThin-italic.fntdata"/><Relationship Id="rId24" Type="http://schemas.openxmlformats.org/officeDocument/2006/relationships/font" Target="fonts/RalewayLight-bold.fntdata"/><Relationship Id="rId23" Type="http://schemas.openxmlformats.org/officeDocument/2006/relationships/font" Target="fonts/RalewayLight-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alewayLight-boldItalic.fntdata"/><Relationship Id="rId25" Type="http://schemas.openxmlformats.org/officeDocument/2006/relationships/font" Target="fonts/RalewayLight-italic.fntdata"/><Relationship Id="rId28" Type="http://schemas.openxmlformats.org/officeDocument/2006/relationships/font" Target="fonts/Oswald-bold.fntdata"/><Relationship Id="rId27" Type="http://schemas.openxmlformats.org/officeDocument/2006/relationships/font" Target="fonts/Oswald-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font" Target="fonts/ProximaNova-regular.fntdata"/><Relationship Id="rId10" Type="http://schemas.openxmlformats.org/officeDocument/2006/relationships/slide" Target="slides/slide5.xml"/><Relationship Id="rId13" Type="http://schemas.openxmlformats.org/officeDocument/2006/relationships/font" Target="fonts/ProximaNova-italic.fntdata"/><Relationship Id="rId12" Type="http://schemas.openxmlformats.org/officeDocument/2006/relationships/font" Target="fonts/ProximaNova-bold.fntdata"/><Relationship Id="rId15" Type="http://schemas.openxmlformats.org/officeDocument/2006/relationships/font" Target="fonts/Roboto-regular.fntdata"/><Relationship Id="rId14" Type="http://schemas.openxmlformats.org/officeDocument/2006/relationships/font" Target="fonts/ProximaNova-boldItalic.fntdata"/><Relationship Id="rId17" Type="http://schemas.openxmlformats.org/officeDocument/2006/relationships/font" Target="fonts/Roboto-italic.fntdata"/><Relationship Id="rId16" Type="http://schemas.openxmlformats.org/officeDocument/2006/relationships/font" Target="fonts/Roboto-bold.fntdata"/><Relationship Id="rId19" Type="http://schemas.openxmlformats.org/officeDocument/2006/relationships/font" Target="fonts/RalewayThin-regular.fntdata"/><Relationship Id="rId18" Type="http://schemas.openxmlformats.org/officeDocument/2006/relationships/font" Target="fonts/Roboto-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ced04f6f6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ced04f6f6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242424"/>
                </a:solidFill>
                <a:highlight>
                  <a:srgbClr val="FFFFFF"/>
                </a:highlight>
                <a:latin typeface="Roboto"/>
                <a:ea typeface="Roboto"/>
                <a:cs typeface="Roboto"/>
                <a:sym typeface="Roboto"/>
              </a:rPr>
              <a:t>The Confederated Tribes of the Grand Ronde Community of Oregon is a federally recognized Tribe that includes over 30 Tribes and bands from western Oregon, northern California, and southwest Washington. These include tribal bands from the Kalapuya, Molalla, Chasta, Umpqua, Rogue River, Chinook, and Tillamook. The Tribe is active throughout its ancestral homelands but located in western Oregon where it has a 11,500-acre reservation in Yamhill County.</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ced04f6f65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ced04f6f6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Spirit Mountain, whose chinuk wawa name is “t’ǝmanǝwas-lamǝtay” is a sacred site to the people of The Confederated Tribes of Grand Ronde. Spirit Mountain is in the traditional homeland of the Yamel Kalapuyans, who occupied the land at the foot of the mountain and the surrounding river valleys. The Grand Ronde Reservation was established at the base of the mountain in the Grand Ronde Valley in 1856, and the people of an estimated twenty-nine western Oregon tribes were removed to join the Yamhills there. The mountain continued as a significant sacred site to people on the reservation.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ced04f6f65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ced04f6f65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Click the speaker button in the corner of each word to hear it pronounced in chinuk wawa - the Native language of the people of The Confederated Tribes of Grand Ronde.</a:t>
            </a:r>
            <a:endParaRPr/>
          </a:p>
          <a:p>
            <a:pPr indent="0" lvl="0" marL="0" rtl="0" algn="l">
              <a:spcBef>
                <a:spcPts val="0"/>
              </a:spcBef>
              <a:spcAft>
                <a:spcPts val="0"/>
              </a:spcAft>
              <a:buNone/>
            </a:pPr>
            <a:r>
              <a:rPr lang="en"/>
              <a:t>Huckleberries - shat-ulali</a:t>
            </a:r>
            <a:endParaRPr/>
          </a:p>
          <a:p>
            <a:pPr indent="0" lvl="0" marL="0" rtl="0" algn="l">
              <a:spcBef>
                <a:spcPts val="0"/>
              </a:spcBef>
              <a:spcAft>
                <a:spcPts val="0"/>
              </a:spcAft>
              <a:buNone/>
            </a:pPr>
            <a:r>
              <a:rPr lang="en"/>
              <a:t>Deer - mawich</a:t>
            </a:r>
            <a:endParaRPr/>
          </a:p>
          <a:p>
            <a:pPr indent="0" lvl="0" marL="0" rtl="0" algn="l">
              <a:spcBef>
                <a:spcPts val="0"/>
              </a:spcBef>
              <a:spcAft>
                <a:spcPts val="0"/>
              </a:spcAft>
              <a:buNone/>
            </a:pPr>
            <a:r>
              <a:rPr lang="en"/>
              <a:t>Moss - iliʔi-yaqsu </a:t>
            </a:r>
            <a:endParaRPr/>
          </a:p>
          <a:p>
            <a:pPr indent="0" lvl="0" marL="0" rtl="0" algn="l">
              <a:spcBef>
                <a:spcPts val="0"/>
              </a:spcBef>
              <a:spcAft>
                <a:spcPts val="0"/>
              </a:spcAft>
              <a:buNone/>
            </a:pPr>
            <a:r>
              <a:rPr lang="en"/>
              <a:t>Blackberries - ɬikʰəmuks </a:t>
            </a:r>
            <a:endParaRPr/>
          </a:p>
          <a:p>
            <a:pPr indent="0" lvl="0" marL="0" rtl="0" algn="l">
              <a:spcBef>
                <a:spcPts val="0"/>
              </a:spcBef>
              <a:spcAft>
                <a:spcPts val="0"/>
              </a:spcAft>
              <a:buNone/>
            </a:pPr>
            <a:r>
              <a:rPr lang="en"/>
              <a:t>Hazel - taqwǝla</a:t>
            </a:r>
            <a:endParaRPr/>
          </a:p>
          <a:p>
            <a:pPr indent="0" lvl="0" marL="0" rtl="0" algn="l">
              <a:spcBef>
                <a:spcPts val="0"/>
              </a:spcBef>
              <a:spcAft>
                <a:spcPts val="0"/>
              </a:spcAft>
              <a:buNone/>
            </a:pPr>
            <a:r>
              <a:rPr lang="en"/>
              <a:t>Elk - mulak</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ced04f6f65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ced04f6f65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1" name="Google Shape;11;p2"/>
          <p:cNvSpPr txBox="1"/>
          <p:nvPr>
            <p:ph type="ctrTitle"/>
          </p:nvPr>
        </p:nvSpPr>
        <p:spPr>
          <a:xfrm>
            <a:off x="510450" y="1257300"/>
            <a:ext cx="8123100" cy="15885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2" name="Google Shape;12;p2"/>
          <p:cNvSpPr txBox="1"/>
          <p:nvPr>
            <p:ph idx="1" type="subTitle"/>
          </p:nvPr>
        </p:nvSpPr>
        <p:spPr>
          <a:xfrm>
            <a:off x="510450" y="3182313"/>
            <a:ext cx="8123100" cy="630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2400"/>
              <a:buNone/>
              <a:defRPr sz="2400">
                <a:solidFill>
                  <a:schemeClr val="lt1"/>
                </a:solidFill>
              </a:defRPr>
            </a:lvl1pPr>
            <a:lvl2pPr lvl="1">
              <a:lnSpc>
                <a:spcPct val="100000"/>
              </a:lnSpc>
              <a:spcBef>
                <a:spcPts val="0"/>
              </a:spcBef>
              <a:spcAft>
                <a:spcPts val="0"/>
              </a:spcAft>
              <a:buClr>
                <a:schemeClr val="lt1"/>
              </a:buClr>
              <a:buSzPts val="2400"/>
              <a:buNone/>
              <a:defRPr sz="2400">
                <a:solidFill>
                  <a:schemeClr val="lt1"/>
                </a:solidFill>
              </a:defRPr>
            </a:lvl2pPr>
            <a:lvl3pPr lvl="2">
              <a:lnSpc>
                <a:spcPct val="100000"/>
              </a:lnSpc>
              <a:spcBef>
                <a:spcPts val="0"/>
              </a:spcBef>
              <a:spcAft>
                <a:spcPts val="0"/>
              </a:spcAft>
              <a:buClr>
                <a:schemeClr val="lt1"/>
              </a:buClr>
              <a:buSzPts val="2400"/>
              <a:buNone/>
              <a:defRPr sz="2400">
                <a:solidFill>
                  <a:schemeClr val="lt1"/>
                </a:solidFill>
              </a:defRPr>
            </a:lvl3pPr>
            <a:lvl4pPr lvl="3">
              <a:lnSpc>
                <a:spcPct val="100000"/>
              </a:lnSpc>
              <a:spcBef>
                <a:spcPts val="0"/>
              </a:spcBef>
              <a:spcAft>
                <a:spcPts val="0"/>
              </a:spcAft>
              <a:buClr>
                <a:schemeClr val="lt1"/>
              </a:buClr>
              <a:buSzPts val="2400"/>
              <a:buNone/>
              <a:defRPr sz="2400">
                <a:solidFill>
                  <a:schemeClr val="lt1"/>
                </a:solidFill>
              </a:defRPr>
            </a:lvl4pPr>
            <a:lvl5pPr lvl="4">
              <a:lnSpc>
                <a:spcPct val="100000"/>
              </a:lnSpc>
              <a:spcBef>
                <a:spcPts val="0"/>
              </a:spcBef>
              <a:spcAft>
                <a:spcPts val="0"/>
              </a:spcAft>
              <a:buClr>
                <a:schemeClr val="lt1"/>
              </a:buClr>
              <a:buSzPts val="2400"/>
              <a:buNone/>
              <a:defRPr sz="2400">
                <a:solidFill>
                  <a:schemeClr val="lt1"/>
                </a:solidFill>
              </a:defRPr>
            </a:lvl5pPr>
            <a:lvl6pPr lvl="5">
              <a:lnSpc>
                <a:spcPct val="100000"/>
              </a:lnSpc>
              <a:spcBef>
                <a:spcPts val="0"/>
              </a:spcBef>
              <a:spcAft>
                <a:spcPts val="0"/>
              </a:spcAft>
              <a:buClr>
                <a:schemeClr val="lt1"/>
              </a:buClr>
              <a:buSzPts val="2400"/>
              <a:buNone/>
              <a:defRPr sz="2400">
                <a:solidFill>
                  <a:schemeClr val="lt1"/>
                </a:solidFill>
              </a:defRPr>
            </a:lvl6pPr>
            <a:lvl7pPr lvl="6">
              <a:lnSpc>
                <a:spcPct val="100000"/>
              </a:lnSpc>
              <a:spcBef>
                <a:spcPts val="0"/>
              </a:spcBef>
              <a:spcAft>
                <a:spcPts val="0"/>
              </a:spcAft>
              <a:buClr>
                <a:schemeClr val="lt1"/>
              </a:buClr>
              <a:buSzPts val="2400"/>
              <a:buNone/>
              <a:defRPr sz="2400">
                <a:solidFill>
                  <a:schemeClr val="lt1"/>
                </a:solidFill>
              </a:defRPr>
            </a:lvl7pPr>
            <a:lvl8pPr lvl="7">
              <a:lnSpc>
                <a:spcPct val="100000"/>
              </a:lnSpc>
              <a:spcBef>
                <a:spcPts val="0"/>
              </a:spcBef>
              <a:spcAft>
                <a:spcPts val="0"/>
              </a:spcAft>
              <a:buClr>
                <a:schemeClr val="lt1"/>
              </a:buClr>
              <a:buSzPts val="2400"/>
              <a:buNone/>
              <a:defRPr sz="2400">
                <a:solidFill>
                  <a:schemeClr val="lt1"/>
                </a:solidFill>
              </a:defRPr>
            </a:lvl8pPr>
            <a:lvl9pPr lvl="8">
              <a:lnSpc>
                <a:spcPct val="100000"/>
              </a:lnSpc>
              <a:spcBef>
                <a:spcPts val="0"/>
              </a:spcBef>
              <a:spcAft>
                <a:spcPts val="0"/>
              </a:spcAft>
              <a:buClr>
                <a:schemeClr val="lt1"/>
              </a:buClr>
              <a:buSzPts val="2400"/>
              <a:buNone/>
              <a:defRPr sz="2400">
                <a:solidFill>
                  <a:schemeClr val="l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8"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1"/>
          <p:cNvSpPr txBox="1"/>
          <p:nvPr>
            <p:ph hasCustomPrompt="1" type="title"/>
          </p:nvPr>
        </p:nvSpPr>
        <p:spPr>
          <a:xfrm>
            <a:off x="311700" y="991475"/>
            <a:ext cx="8520600" cy="19179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3071300"/>
            <a:ext cx="8520600" cy="901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cap="flat" cmpd="sng" w="19050">
            <a:solidFill>
              <a:schemeClr val="lt2"/>
            </a:solidFill>
            <a:prstDash val="solid"/>
            <a:round/>
            <a:headEnd len="sm" w="sm" type="none"/>
            <a:tailEnd len="sm" w="sm" type="none"/>
          </a:ln>
        </p:spPr>
      </p:cxnSp>
      <p:sp>
        <p:nvSpPr>
          <p:cNvPr id="16" name="Google Shape;16;p3"/>
          <p:cNvSpPr txBox="1"/>
          <p:nvPr>
            <p:ph type="title"/>
          </p:nvPr>
        </p:nvSpPr>
        <p:spPr>
          <a:xfrm>
            <a:off x="510450" y="2057400"/>
            <a:ext cx="8123100" cy="778800"/>
          </a:xfrm>
          <a:prstGeom prst="rect">
            <a:avLst/>
          </a:prstGeom>
        </p:spPr>
        <p:txBody>
          <a:bodyPr anchorCtr="0" anchor="b"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2" name="Google Shape;22;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5" name="Shape 35"/>
        <p:cNvGrpSpPr/>
        <p:nvPr/>
      </p:nvGrpSpPr>
      <p:grpSpPr>
        <a:xfrm>
          <a:off x="0" y="0"/>
          <a:ext cx="0" cy="0"/>
          <a:chOff x="0" y="0"/>
          <a:chExt cx="0" cy="0"/>
        </a:xfrm>
      </p:grpSpPr>
      <p:sp>
        <p:nvSpPr>
          <p:cNvPr id="36" name="Google Shape;36;p8"/>
          <p:cNvSpPr txBox="1"/>
          <p:nvPr>
            <p:ph type="title"/>
          </p:nvPr>
        </p:nvSpPr>
        <p:spPr>
          <a:xfrm>
            <a:off x="490250" y="526350"/>
            <a:ext cx="57975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7" name="Google Shape;37;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 name="Google Shape;40;p9"/>
          <p:cNvCxnSpPr/>
          <p:nvPr/>
        </p:nvCxnSpPr>
        <p:spPr>
          <a:xfrm>
            <a:off x="5029675" y="4495500"/>
            <a:ext cx="468300" cy="0"/>
          </a:xfrm>
          <a:prstGeom prst="straightConnector1">
            <a:avLst/>
          </a:prstGeom>
          <a:noFill/>
          <a:ln cap="flat" cmpd="sng" w="19050">
            <a:solidFill>
              <a:schemeClr val="lt2"/>
            </a:solidFill>
            <a:prstDash val="solid"/>
            <a:round/>
            <a:headEnd len="sm" w="sm" type="none"/>
            <a:tailEnd len="sm" w="sm" type="none"/>
          </a:ln>
        </p:spPr>
      </p:cxnSp>
      <p:sp>
        <p:nvSpPr>
          <p:cNvPr id="41" name="Google Shape;41;p9"/>
          <p:cNvSpPr txBox="1"/>
          <p:nvPr>
            <p:ph type="title"/>
          </p:nvPr>
        </p:nvSpPr>
        <p:spPr>
          <a:xfrm>
            <a:off x="265500" y="1205825"/>
            <a:ext cx="4045200" cy="15096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4" name="Google Shape;44;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 type="body"/>
          </p:nvPr>
        </p:nvSpPr>
        <p:spPr>
          <a:xfrm>
            <a:off x="311700" y="42368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100"/>
              <a:buNone/>
              <a:defRPr sz="2100"/>
            </a:lvl1pPr>
          </a:lstStyle>
          <a:p/>
        </p:txBody>
      </p:sp>
      <p:sp>
        <p:nvSpPr>
          <p:cNvPr id="47" name="Google Shape;47;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pearmin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indent="-317500" lvl="1" marL="9144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indent="-317500" lvl="2" marL="13716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indent="-317500" lvl="3" marL="18288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indent="-317500" lvl="4" marL="22860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indent="-317500" lvl="5" marL="27432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indent="-317500" lvl="6" marL="32004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indent="-317500" lvl="7" marL="36576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indent="-317500" lvl="8" marL="411480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Proxima Nova"/>
                <a:ea typeface="Proxima Nova"/>
                <a:cs typeface="Proxima Nova"/>
                <a:sym typeface="Proxima Nova"/>
              </a:defRPr>
            </a:lvl1pPr>
            <a:lvl2pPr lvl="1" algn="r">
              <a:buNone/>
              <a:defRPr sz="1000">
                <a:solidFill>
                  <a:schemeClr val="dk1"/>
                </a:solidFill>
                <a:latin typeface="Proxima Nova"/>
                <a:ea typeface="Proxima Nova"/>
                <a:cs typeface="Proxima Nova"/>
                <a:sym typeface="Proxima Nova"/>
              </a:defRPr>
            </a:lvl2pPr>
            <a:lvl3pPr lvl="2" algn="r">
              <a:buNone/>
              <a:defRPr sz="1000">
                <a:solidFill>
                  <a:schemeClr val="dk1"/>
                </a:solidFill>
                <a:latin typeface="Proxima Nova"/>
                <a:ea typeface="Proxima Nova"/>
                <a:cs typeface="Proxima Nova"/>
                <a:sym typeface="Proxima Nova"/>
              </a:defRPr>
            </a:lvl3pPr>
            <a:lvl4pPr lvl="3" algn="r">
              <a:buNone/>
              <a:defRPr sz="1000">
                <a:solidFill>
                  <a:schemeClr val="dk1"/>
                </a:solidFill>
                <a:latin typeface="Proxima Nova"/>
                <a:ea typeface="Proxima Nova"/>
                <a:cs typeface="Proxima Nova"/>
                <a:sym typeface="Proxima Nova"/>
              </a:defRPr>
            </a:lvl4pPr>
            <a:lvl5pPr lvl="4" algn="r">
              <a:buNone/>
              <a:defRPr sz="1000">
                <a:solidFill>
                  <a:schemeClr val="dk1"/>
                </a:solidFill>
                <a:latin typeface="Proxima Nova"/>
                <a:ea typeface="Proxima Nova"/>
                <a:cs typeface="Proxima Nova"/>
                <a:sym typeface="Proxima Nova"/>
              </a:defRPr>
            </a:lvl5pPr>
            <a:lvl6pPr lvl="5" algn="r">
              <a:buNone/>
              <a:defRPr sz="1000">
                <a:solidFill>
                  <a:schemeClr val="dk1"/>
                </a:solidFill>
                <a:latin typeface="Proxima Nova"/>
                <a:ea typeface="Proxima Nova"/>
                <a:cs typeface="Proxima Nova"/>
                <a:sym typeface="Proxima Nova"/>
              </a:defRPr>
            </a:lvl6pPr>
            <a:lvl7pPr lvl="6" algn="r">
              <a:buNone/>
              <a:defRPr sz="1000">
                <a:solidFill>
                  <a:schemeClr val="dk1"/>
                </a:solidFill>
                <a:latin typeface="Proxima Nova"/>
                <a:ea typeface="Proxima Nova"/>
                <a:cs typeface="Proxima Nova"/>
                <a:sym typeface="Proxima Nova"/>
              </a:defRPr>
            </a:lvl7pPr>
            <a:lvl8pPr lvl="7" algn="r">
              <a:buNone/>
              <a:defRPr sz="1000">
                <a:solidFill>
                  <a:schemeClr val="dk1"/>
                </a:solidFill>
                <a:latin typeface="Proxima Nova"/>
                <a:ea typeface="Proxima Nova"/>
                <a:cs typeface="Proxima Nova"/>
                <a:sym typeface="Proxima Nova"/>
              </a:defRPr>
            </a:lvl8pPr>
            <a:lvl9pPr lvl="8"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s/_rels/slide4.xml.rels><?xml version="1.0" encoding="UTF-8" standalone="yes"?><Relationships xmlns="http://schemas.openxmlformats.org/package/2006/relationships"><Relationship Id="rId11" Type="http://schemas.openxmlformats.org/officeDocument/2006/relationships/hyperlink" Target="http://drive.google.com/file/d/1VkevYLEpFBIiV4im1Wf4d_N1CZq9WE0-/view" TargetMode="External"/><Relationship Id="rId10" Type="http://schemas.openxmlformats.org/officeDocument/2006/relationships/image" Target="../media/image6.png"/><Relationship Id="rId13" Type="http://schemas.openxmlformats.org/officeDocument/2006/relationships/hyperlink" Target="http://drive.google.com/file/d/1XZqeR298yEdae2r1TyQnVCFmEJIbd3LX/view" TargetMode="External"/><Relationship Id="rId12" Type="http://schemas.openxmlformats.org/officeDocument/2006/relationships/hyperlink" Target="http://drive.google.com/file/d/1C3DYMGebkEZNu3FIXH_GbcmhfP2aqeIq/view" TargetMode="External"/><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hyperlink" Target="http://drive.google.com/file/d/1s0-iYMhHYaDy63kKkDoKt5fvHUyIGCjY/view" TargetMode="External"/><Relationship Id="rId15" Type="http://schemas.openxmlformats.org/officeDocument/2006/relationships/hyperlink" Target="http://drive.google.com/file/d/120mwRArmRbDcFTE9yb89YlHZtLVQ5Tky/view" TargetMode="External"/><Relationship Id="rId14" Type="http://schemas.openxmlformats.org/officeDocument/2006/relationships/hyperlink" Target="http://drive.google.com/file/d/17sXyMJjDwV9i52ZihDvjsXtPaoTBzIl5/view" TargetMode="External"/><Relationship Id="rId16" Type="http://schemas.openxmlformats.org/officeDocument/2006/relationships/image" Target="../media/image5.png"/><Relationship Id="rId5" Type="http://schemas.openxmlformats.org/officeDocument/2006/relationships/image" Target="../media/image8.png"/><Relationship Id="rId6" Type="http://schemas.openxmlformats.org/officeDocument/2006/relationships/image" Target="../media/image7.png"/><Relationship Id="rId7" Type="http://schemas.openxmlformats.org/officeDocument/2006/relationships/image" Target="../media/image11.png"/><Relationship Id="rId8"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3"/>
          <p:cNvSpPr txBox="1"/>
          <p:nvPr>
            <p:ph type="ctrTitle"/>
          </p:nvPr>
        </p:nvSpPr>
        <p:spPr>
          <a:xfrm>
            <a:off x="510450" y="1257300"/>
            <a:ext cx="8123100" cy="15885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SzPts val="990"/>
              <a:buNone/>
            </a:pPr>
            <a:r>
              <a:rPr lang="en" sz="4220">
                <a:latin typeface="Oswald"/>
                <a:ea typeface="Oswald"/>
                <a:cs typeface="Oswald"/>
                <a:sym typeface="Oswald"/>
              </a:rPr>
              <a:t>Spirit Mountain</a:t>
            </a:r>
            <a:endParaRPr sz="4220">
              <a:latin typeface="Oswald"/>
              <a:ea typeface="Oswald"/>
              <a:cs typeface="Oswald"/>
              <a:sym typeface="Oswald"/>
            </a:endParaRPr>
          </a:p>
        </p:txBody>
      </p:sp>
      <p:sp>
        <p:nvSpPr>
          <p:cNvPr id="60" name="Google Shape;60;p13"/>
          <p:cNvSpPr txBox="1"/>
          <p:nvPr>
            <p:ph idx="1" type="subTitle"/>
          </p:nvPr>
        </p:nvSpPr>
        <p:spPr>
          <a:xfrm>
            <a:off x="510450" y="3182313"/>
            <a:ext cx="8123100" cy="630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latin typeface="Raleway Thin"/>
                <a:ea typeface="Raleway Thin"/>
                <a:cs typeface="Raleway Thin"/>
                <a:sym typeface="Raleway Thin"/>
              </a:rPr>
              <a:t>THE CONFEDERATED TRIBES OF GRAND RONDE</a:t>
            </a:r>
            <a:endParaRPr>
              <a:latin typeface="Raleway Thin"/>
              <a:ea typeface="Raleway Thin"/>
              <a:cs typeface="Raleway Thin"/>
              <a:sym typeface="Raleway Thin"/>
            </a:endParaRPr>
          </a:p>
        </p:txBody>
      </p:sp>
      <p:pic>
        <p:nvPicPr>
          <p:cNvPr id="61" name="Google Shape;61;p13"/>
          <p:cNvPicPr preferRelativeResize="0"/>
          <p:nvPr/>
        </p:nvPicPr>
        <p:blipFill rotWithShape="1">
          <a:blip r:embed="rId3">
            <a:alphaModFix amt="20000"/>
          </a:blip>
          <a:srcRect b="39818" l="21498" r="19650" t="29125"/>
          <a:stretch/>
        </p:blipFill>
        <p:spPr>
          <a:xfrm>
            <a:off x="6102050" y="0"/>
            <a:ext cx="1125673" cy="572698"/>
          </a:xfrm>
          <a:prstGeom prst="rect">
            <a:avLst/>
          </a:prstGeom>
          <a:noFill/>
          <a:ln>
            <a:noFill/>
          </a:ln>
        </p:spPr>
      </p:pic>
      <p:pic>
        <p:nvPicPr>
          <p:cNvPr id="62" name="Google Shape;62;p13"/>
          <p:cNvPicPr preferRelativeResize="0"/>
          <p:nvPr/>
        </p:nvPicPr>
        <p:blipFill rotWithShape="1">
          <a:blip r:embed="rId3">
            <a:alphaModFix amt="20000"/>
          </a:blip>
          <a:srcRect b="39818" l="21498" r="19650" t="29125"/>
          <a:stretch/>
        </p:blipFill>
        <p:spPr>
          <a:xfrm>
            <a:off x="7227725" y="0"/>
            <a:ext cx="1125673" cy="572698"/>
          </a:xfrm>
          <a:prstGeom prst="rect">
            <a:avLst/>
          </a:prstGeom>
          <a:noFill/>
          <a:ln>
            <a:noFill/>
          </a:ln>
        </p:spPr>
      </p:pic>
      <p:pic>
        <p:nvPicPr>
          <p:cNvPr id="63" name="Google Shape;63;p13"/>
          <p:cNvPicPr preferRelativeResize="0"/>
          <p:nvPr/>
        </p:nvPicPr>
        <p:blipFill rotWithShape="1">
          <a:blip r:embed="rId3">
            <a:alphaModFix amt="20000"/>
          </a:blip>
          <a:srcRect b="39818" l="21497" r="37170" t="29125"/>
          <a:stretch/>
        </p:blipFill>
        <p:spPr>
          <a:xfrm>
            <a:off x="8353400" y="0"/>
            <a:ext cx="790600" cy="572698"/>
          </a:xfrm>
          <a:prstGeom prst="rect">
            <a:avLst/>
          </a:prstGeom>
          <a:noFill/>
          <a:ln>
            <a:noFill/>
          </a:ln>
        </p:spPr>
      </p:pic>
      <p:pic>
        <p:nvPicPr>
          <p:cNvPr id="64" name="Google Shape;64;p13"/>
          <p:cNvPicPr preferRelativeResize="0"/>
          <p:nvPr/>
        </p:nvPicPr>
        <p:blipFill rotWithShape="1">
          <a:blip r:embed="rId3">
            <a:alphaModFix amt="20000"/>
          </a:blip>
          <a:srcRect b="39818" l="21498" r="19650" t="29125"/>
          <a:stretch/>
        </p:blipFill>
        <p:spPr>
          <a:xfrm>
            <a:off x="508325" y="0"/>
            <a:ext cx="1125673" cy="572698"/>
          </a:xfrm>
          <a:prstGeom prst="rect">
            <a:avLst/>
          </a:prstGeom>
          <a:noFill/>
          <a:ln>
            <a:noFill/>
          </a:ln>
        </p:spPr>
      </p:pic>
      <p:pic>
        <p:nvPicPr>
          <p:cNvPr id="65" name="Google Shape;65;p13"/>
          <p:cNvPicPr preferRelativeResize="0"/>
          <p:nvPr/>
        </p:nvPicPr>
        <p:blipFill rotWithShape="1">
          <a:blip r:embed="rId3">
            <a:alphaModFix amt="20000"/>
          </a:blip>
          <a:srcRect b="39818" l="21498" r="19650" t="29125"/>
          <a:stretch/>
        </p:blipFill>
        <p:spPr>
          <a:xfrm>
            <a:off x="1634000" y="0"/>
            <a:ext cx="1125673" cy="572698"/>
          </a:xfrm>
          <a:prstGeom prst="rect">
            <a:avLst/>
          </a:prstGeom>
          <a:noFill/>
          <a:ln>
            <a:noFill/>
          </a:ln>
        </p:spPr>
      </p:pic>
      <p:pic>
        <p:nvPicPr>
          <p:cNvPr id="66" name="Google Shape;66;p13"/>
          <p:cNvPicPr preferRelativeResize="0"/>
          <p:nvPr/>
        </p:nvPicPr>
        <p:blipFill rotWithShape="1">
          <a:blip r:embed="rId3">
            <a:alphaModFix amt="20000"/>
          </a:blip>
          <a:srcRect b="39818" l="21498" r="19650" t="29125"/>
          <a:stretch/>
        </p:blipFill>
        <p:spPr>
          <a:xfrm>
            <a:off x="2759675" y="0"/>
            <a:ext cx="1125673" cy="572698"/>
          </a:xfrm>
          <a:prstGeom prst="rect">
            <a:avLst/>
          </a:prstGeom>
          <a:noFill/>
          <a:ln>
            <a:noFill/>
          </a:ln>
        </p:spPr>
      </p:pic>
      <p:pic>
        <p:nvPicPr>
          <p:cNvPr id="67" name="Google Shape;67;p13"/>
          <p:cNvPicPr preferRelativeResize="0"/>
          <p:nvPr/>
        </p:nvPicPr>
        <p:blipFill rotWithShape="1">
          <a:blip r:embed="rId3">
            <a:alphaModFix amt="20000"/>
          </a:blip>
          <a:srcRect b="39818" l="21498" r="19650" t="29125"/>
          <a:stretch/>
        </p:blipFill>
        <p:spPr>
          <a:xfrm>
            <a:off x="3885362" y="0"/>
            <a:ext cx="1125673" cy="572698"/>
          </a:xfrm>
          <a:prstGeom prst="rect">
            <a:avLst/>
          </a:prstGeom>
          <a:noFill/>
          <a:ln>
            <a:noFill/>
          </a:ln>
        </p:spPr>
      </p:pic>
      <p:pic>
        <p:nvPicPr>
          <p:cNvPr id="68" name="Google Shape;68;p13"/>
          <p:cNvPicPr preferRelativeResize="0"/>
          <p:nvPr/>
        </p:nvPicPr>
        <p:blipFill rotWithShape="1">
          <a:blip r:embed="rId3">
            <a:alphaModFix amt="20000"/>
          </a:blip>
          <a:srcRect b="39818" l="21498" r="19650" t="29125"/>
          <a:stretch/>
        </p:blipFill>
        <p:spPr>
          <a:xfrm>
            <a:off x="5011025" y="0"/>
            <a:ext cx="1125673" cy="572698"/>
          </a:xfrm>
          <a:prstGeom prst="rect">
            <a:avLst/>
          </a:prstGeom>
          <a:noFill/>
          <a:ln>
            <a:noFill/>
          </a:ln>
        </p:spPr>
      </p:pic>
      <p:pic>
        <p:nvPicPr>
          <p:cNvPr id="69" name="Google Shape;69;p13"/>
          <p:cNvPicPr preferRelativeResize="0"/>
          <p:nvPr/>
        </p:nvPicPr>
        <p:blipFill rotWithShape="1">
          <a:blip r:embed="rId3">
            <a:alphaModFix amt="20000"/>
          </a:blip>
          <a:srcRect b="39818" l="53772" r="19652" t="29125"/>
          <a:stretch/>
        </p:blipFill>
        <p:spPr>
          <a:xfrm>
            <a:off x="0" y="0"/>
            <a:ext cx="508324" cy="57269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4"/>
          <p:cNvSpPr txBox="1"/>
          <p:nvPr>
            <p:ph type="title"/>
          </p:nvPr>
        </p:nvSpPr>
        <p:spPr>
          <a:xfrm>
            <a:off x="311700" y="6816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3020">
                <a:latin typeface="Oswald"/>
                <a:ea typeface="Oswald"/>
                <a:cs typeface="Oswald"/>
                <a:sym typeface="Oswald"/>
              </a:rPr>
              <a:t>Where is The Confederated Tribes of Grand Ronde?</a:t>
            </a:r>
            <a:endParaRPr sz="3020">
              <a:latin typeface="Oswald"/>
              <a:ea typeface="Oswald"/>
              <a:cs typeface="Oswald"/>
              <a:sym typeface="Oswald"/>
            </a:endParaRPr>
          </a:p>
        </p:txBody>
      </p:sp>
      <p:pic>
        <p:nvPicPr>
          <p:cNvPr id="75" name="Google Shape;75;p14"/>
          <p:cNvPicPr preferRelativeResize="0"/>
          <p:nvPr/>
        </p:nvPicPr>
        <p:blipFill>
          <a:blip r:embed="rId3">
            <a:alphaModFix/>
          </a:blip>
          <a:stretch>
            <a:fillRect/>
          </a:stretch>
        </p:blipFill>
        <p:spPr>
          <a:xfrm>
            <a:off x="1900625" y="1363200"/>
            <a:ext cx="5025851" cy="3534751"/>
          </a:xfrm>
          <a:prstGeom prst="rect">
            <a:avLst/>
          </a:prstGeom>
          <a:noFill/>
          <a:ln cap="flat" cmpd="sng" w="38100">
            <a:solidFill>
              <a:schemeClr val="lt2"/>
            </a:solidFill>
            <a:prstDash val="solid"/>
            <a:round/>
            <a:headEnd len="sm" w="sm" type="none"/>
            <a:tailEnd len="sm" w="sm" type="none"/>
          </a:ln>
        </p:spPr>
      </p:pic>
      <p:pic>
        <p:nvPicPr>
          <p:cNvPr id="76" name="Google Shape;76;p14"/>
          <p:cNvPicPr preferRelativeResize="0"/>
          <p:nvPr/>
        </p:nvPicPr>
        <p:blipFill>
          <a:blip r:embed="rId4">
            <a:alphaModFix/>
          </a:blip>
          <a:stretch>
            <a:fillRect/>
          </a:stretch>
        </p:blipFill>
        <p:spPr>
          <a:xfrm>
            <a:off x="3736852" y="2079674"/>
            <a:ext cx="197175" cy="187651"/>
          </a:xfrm>
          <a:prstGeom prst="rect">
            <a:avLst/>
          </a:prstGeom>
          <a:noFill/>
          <a:ln>
            <a:noFill/>
          </a:ln>
        </p:spPr>
      </p:pic>
      <p:pic>
        <p:nvPicPr>
          <p:cNvPr id="77" name="Google Shape;77;p14"/>
          <p:cNvPicPr preferRelativeResize="0"/>
          <p:nvPr/>
        </p:nvPicPr>
        <p:blipFill rotWithShape="1">
          <a:blip r:embed="rId5">
            <a:alphaModFix/>
          </a:blip>
          <a:srcRect b="39818" l="21498" r="19650" t="29125"/>
          <a:stretch/>
        </p:blipFill>
        <p:spPr>
          <a:xfrm>
            <a:off x="473675" y="0"/>
            <a:ext cx="1125673" cy="572698"/>
          </a:xfrm>
          <a:prstGeom prst="rect">
            <a:avLst/>
          </a:prstGeom>
          <a:noFill/>
          <a:ln>
            <a:noFill/>
          </a:ln>
        </p:spPr>
      </p:pic>
      <p:pic>
        <p:nvPicPr>
          <p:cNvPr id="78" name="Google Shape;78;p14"/>
          <p:cNvPicPr preferRelativeResize="0"/>
          <p:nvPr/>
        </p:nvPicPr>
        <p:blipFill rotWithShape="1">
          <a:blip r:embed="rId5">
            <a:alphaModFix/>
          </a:blip>
          <a:srcRect b="39818" l="21498" r="19650" t="29125"/>
          <a:stretch/>
        </p:blipFill>
        <p:spPr>
          <a:xfrm>
            <a:off x="1599350" y="0"/>
            <a:ext cx="1125673" cy="572698"/>
          </a:xfrm>
          <a:prstGeom prst="rect">
            <a:avLst/>
          </a:prstGeom>
          <a:noFill/>
          <a:ln>
            <a:noFill/>
          </a:ln>
        </p:spPr>
      </p:pic>
      <p:pic>
        <p:nvPicPr>
          <p:cNvPr id="79" name="Google Shape;79;p14"/>
          <p:cNvPicPr preferRelativeResize="0"/>
          <p:nvPr/>
        </p:nvPicPr>
        <p:blipFill rotWithShape="1">
          <a:blip r:embed="rId5">
            <a:alphaModFix/>
          </a:blip>
          <a:srcRect b="39818" l="21498" r="19650" t="29125"/>
          <a:stretch/>
        </p:blipFill>
        <p:spPr>
          <a:xfrm>
            <a:off x="2725025" y="0"/>
            <a:ext cx="1125673" cy="572698"/>
          </a:xfrm>
          <a:prstGeom prst="rect">
            <a:avLst/>
          </a:prstGeom>
          <a:noFill/>
          <a:ln>
            <a:noFill/>
          </a:ln>
        </p:spPr>
      </p:pic>
      <p:pic>
        <p:nvPicPr>
          <p:cNvPr id="80" name="Google Shape;80;p14"/>
          <p:cNvPicPr preferRelativeResize="0"/>
          <p:nvPr/>
        </p:nvPicPr>
        <p:blipFill rotWithShape="1">
          <a:blip r:embed="rId5">
            <a:alphaModFix/>
          </a:blip>
          <a:srcRect b="39818" l="21498" r="19650" t="29125"/>
          <a:stretch/>
        </p:blipFill>
        <p:spPr>
          <a:xfrm>
            <a:off x="3850712" y="0"/>
            <a:ext cx="1125673" cy="572698"/>
          </a:xfrm>
          <a:prstGeom prst="rect">
            <a:avLst/>
          </a:prstGeom>
          <a:noFill/>
          <a:ln>
            <a:noFill/>
          </a:ln>
        </p:spPr>
      </p:pic>
      <p:pic>
        <p:nvPicPr>
          <p:cNvPr id="81" name="Google Shape;81;p14"/>
          <p:cNvPicPr preferRelativeResize="0"/>
          <p:nvPr/>
        </p:nvPicPr>
        <p:blipFill rotWithShape="1">
          <a:blip r:embed="rId5">
            <a:alphaModFix/>
          </a:blip>
          <a:srcRect b="39818" l="21498" r="19650" t="29125"/>
          <a:stretch/>
        </p:blipFill>
        <p:spPr>
          <a:xfrm>
            <a:off x="4976375" y="0"/>
            <a:ext cx="1125673" cy="572698"/>
          </a:xfrm>
          <a:prstGeom prst="rect">
            <a:avLst/>
          </a:prstGeom>
          <a:noFill/>
          <a:ln>
            <a:noFill/>
          </a:ln>
        </p:spPr>
      </p:pic>
      <p:pic>
        <p:nvPicPr>
          <p:cNvPr id="82" name="Google Shape;82;p14"/>
          <p:cNvPicPr preferRelativeResize="0"/>
          <p:nvPr/>
        </p:nvPicPr>
        <p:blipFill rotWithShape="1">
          <a:blip r:embed="rId5">
            <a:alphaModFix/>
          </a:blip>
          <a:srcRect b="39818" l="21498" r="19650" t="29125"/>
          <a:stretch/>
        </p:blipFill>
        <p:spPr>
          <a:xfrm>
            <a:off x="6102050" y="0"/>
            <a:ext cx="1125673" cy="572698"/>
          </a:xfrm>
          <a:prstGeom prst="rect">
            <a:avLst/>
          </a:prstGeom>
          <a:noFill/>
          <a:ln>
            <a:noFill/>
          </a:ln>
        </p:spPr>
      </p:pic>
      <p:pic>
        <p:nvPicPr>
          <p:cNvPr id="83" name="Google Shape;83;p14"/>
          <p:cNvPicPr preferRelativeResize="0"/>
          <p:nvPr/>
        </p:nvPicPr>
        <p:blipFill rotWithShape="1">
          <a:blip r:embed="rId5">
            <a:alphaModFix/>
          </a:blip>
          <a:srcRect b="39818" l="21498" r="19650" t="29125"/>
          <a:stretch/>
        </p:blipFill>
        <p:spPr>
          <a:xfrm>
            <a:off x="7227725" y="0"/>
            <a:ext cx="1125673" cy="572698"/>
          </a:xfrm>
          <a:prstGeom prst="rect">
            <a:avLst/>
          </a:prstGeom>
          <a:noFill/>
          <a:ln>
            <a:noFill/>
          </a:ln>
        </p:spPr>
      </p:pic>
      <p:pic>
        <p:nvPicPr>
          <p:cNvPr id="84" name="Google Shape;84;p14"/>
          <p:cNvPicPr preferRelativeResize="0"/>
          <p:nvPr/>
        </p:nvPicPr>
        <p:blipFill rotWithShape="1">
          <a:blip r:embed="rId5">
            <a:alphaModFix/>
          </a:blip>
          <a:srcRect b="39818" l="21497" r="37170" t="29125"/>
          <a:stretch/>
        </p:blipFill>
        <p:spPr>
          <a:xfrm>
            <a:off x="8353400" y="0"/>
            <a:ext cx="790600" cy="572698"/>
          </a:xfrm>
          <a:prstGeom prst="rect">
            <a:avLst/>
          </a:prstGeom>
          <a:noFill/>
          <a:ln>
            <a:noFill/>
          </a:ln>
        </p:spPr>
      </p:pic>
      <p:pic>
        <p:nvPicPr>
          <p:cNvPr id="85" name="Google Shape;85;p14"/>
          <p:cNvPicPr preferRelativeResize="0"/>
          <p:nvPr/>
        </p:nvPicPr>
        <p:blipFill rotWithShape="1">
          <a:blip r:embed="rId5">
            <a:alphaModFix/>
          </a:blip>
          <a:srcRect b="39818" l="55585" r="19650" t="29125"/>
          <a:stretch/>
        </p:blipFill>
        <p:spPr>
          <a:xfrm>
            <a:off x="-1" y="0"/>
            <a:ext cx="473677" cy="57269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5"/>
          <p:cNvSpPr txBox="1"/>
          <p:nvPr>
            <p:ph type="title"/>
          </p:nvPr>
        </p:nvSpPr>
        <p:spPr>
          <a:xfrm>
            <a:off x="311700" y="717138"/>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3020">
                <a:latin typeface="Oswald"/>
                <a:ea typeface="Oswald"/>
                <a:cs typeface="Oswald"/>
                <a:sym typeface="Oswald"/>
              </a:rPr>
              <a:t>Spirit Mountain</a:t>
            </a:r>
            <a:endParaRPr sz="3020">
              <a:latin typeface="Oswald"/>
              <a:ea typeface="Oswald"/>
              <a:cs typeface="Oswald"/>
              <a:sym typeface="Oswald"/>
            </a:endParaRPr>
          </a:p>
        </p:txBody>
      </p:sp>
      <p:pic>
        <p:nvPicPr>
          <p:cNvPr id="91" name="Google Shape;91;p15"/>
          <p:cNvPicPr preferRelativeResize="0"/>
          <p:nvPr/>
        </p:nvPicPr>
        <p:blipFill rotWithShape="1">
          <a:blip r:embed="rId3">
            <a:alphaModFix/>
          </a:blip>
          <a:srcRect b="5380" l="4740" r="3918" t="5237"/>
          <a:stretch/>
        </p:blipFill>
        <p:spPr>
          <a:xfrm>
            <a:off x="493988" y="1434325"/>
            <a:ext cx="3602675" cy="3415000"/>
          </a:xfrm>
          <a:prstGeom prst="rect">
            <a:avLst/>
          </a:prstGeom>
          <a:noFill/>
          <a:ln cap="flat" cmpd="sng" w="38100">
            <a:solidFill>
              <a:schemeClr val="lt2"/>
            </a:solidFill>
            <a:prstDash val="solid"/>
            <a:round/>
            <a:headEnd len="sm" w="sm" type="none"/>
            <a:tailEnd len="sm" w="sm" type="none"/>
          </a:ln>
        </p:spPr>
      </p:pic>
      <p:pic>
        <p:nvPicPr>
          <p:cNvPr id="92" name="Google Shape;92;p15"/>
          <p:cNvPicPr preferRelativeResize="0"/>
          <p:nvPr/>
        </p:nvPicPr>
        <p:blipFill>
          <a:blip r:embed="rId4">
            <a:alphaModFix/>
          </a:blip>
          <a:stretch>
            <a:fillRect/>
          </a:stretch>
        </p:blipFill>
        <p:spPr>
          <a:xfrm>
            <a:off x="4096661" y="1434300"/>
            <a:ext cx="4553350" cy="3415000"/>
          </a:xfrm>
          <a:prstGeom prst="rect">
            <a:avLst/>
          </a:prstGeom>
          <a:noFill/>
          <a:ln cap="flat" cmpd="sng" w="38100">
            <a:solidFill>
              <a:schemeClr val="lt2"/>
            </a:solidFill>
            <a:prstDash val="solid"/>
            <a:round/>
            <a:headEnd len="sm" w="sm" type="none"/>
            <a:tailEnd len="sm" w="sm" type="none"/>
          </a:ln>
        </p:spPr>
      </p:pic>
      <p:pic>
        <p:nvPicPr>
          <p:cNvPr id="93" name="Google Shape;93;p15"/>
          <p:cNvPicPr preferRelativeResize="0"/>
          <p:nvPr/>
        </p:nvPicPr>
        <p:blipFill rotWithShape="1">
          <a:blip r:embed="rId5">
            <a:alphaModFix/>
          </a:blip>
          <a:srcRect b="39818" l="21498" r="19650" t="29125"/>
          <a:stretch/>
        </p:blipFill>
        <p:spPr>
          <a:xfrm>
            <a:off x="6102050" y="0"/>
            <a:ext cx="1125673" cy="572698"/>
          </a:xfrm>
          <a:prstGeom prst="rect">
            <a:avLst/>
          </a:prstGeom>
          <a:noFill/>
          <a:ln>
            <a:noFill/>
          </a:ln>
        </p:spPr>
      </p:pic>
      <p:pic>
        <p:nvPicPr>
          <p:cNvPr id="94" name="Google Shape;94;p15"/>
          <p:cNvPicPr preferRelativeResize="0"/>
          <p:nvPr/>
        </p:nvPicPr>
        <p:blipFill rotWithShape="1">
          <a:blip r:embed="rId5">
            <a:alphaModFix/>
          </a:blip>
          <a:srcRect b="39818" l="21498" r="19650" t="29125"/>
          <a:stretch/>
        </p:blipFill>
        <p:spPr>
          <a:xfrm>
            <a:off x="7227725" y="0"/>
            <a:ext cx="1125673" cy="572698"/>
          </a:xfrm>
          <a:prstGeom prst="rect">
            <a:avLst/>
          </a:prstGeom>
          <a:noFill/>
          <a:ln>
            <a:noFill/>
          </a:ln>
        </p:spPr>
      </p:pic>
      <p:pic>
        <p:nvPicPr>
          <p:cNvPr id="95" name="Google Shape;95;p15"/>
          <p:cNvPicPr preferRelativeResize="0"/>
          <p:nvPr/>
        </p:nvPicPr>
        <p:blipFill rotWithShape="1">
          <a:blip r:embed="rId5">
            <a:alphaModFix/>
          </a:blip>
          <a:srcRect b="39818" l="21497" r="37170" t="29125"/>
          <a:stretch/>
        </p:blipFill>
        <p:spPr>
          <a:xfrm>
            <a:off x="8353400" y="0"/>
            <a:ext cx="790600" cy="572698"/>
          </a:xfrm>
          <a:prstGeom prst="rect">
            <a:avLst/>
          </a:prstGeom>
          <a:noFill/>
          <a:ln>
            <a:noFill/>
          </a:ln>
        </p:spPr>
      </p:pic>
      <p:pic>
        <p:nvPicPr>
          <p:cNvPr id="96" name="Google Shape;96;p15"/>
          <p:cNvPicPr preferRelativeResize="0"/>
          <p:nvPr/>
        </p:nvPicPr>
        <p:blipFill rotWithShape="1">
          <a:blip r:embed="rId5">
            <a:alphaModFix/>
          </a:blip>
          <a:srcRect b="39818" l="21498" r="19650" t="29125"/>
          <a:stretch/>
        </p:blipFill>
        <p:spPr>
          <a:xfrm>
            <a:off x="508325" y="0"/>
            <a:ext cx="1125673" cy="572698"/>
          </a:xfrm>
          <a:prstGeom prst="rect">
            <a:avLst/>
          </a:prstGeom>
          <a:noFill/>
          <a:ln>
            <a:noFill/>
          </a:ln>
        </p:spPr>
      </p:pic>
      <p:pic>
        <p:nvPicPr>
          <p:cNvPr id="97" name="Google Shape;97;p15"/>
          <p:cNvPicPr preferRelativeResize="0"/>
          <p:nvPr/>
        </p:nvPicPr>
        <p:blipFill rotWithShape="1">
          <a:blip r:embed="rId5">
            <a:alphaModFix/>
          </a:blip>
          <a:srcRect b="39818" l="21498" r="19650" t="29125"/>
          <a:stretch/>
        </p:blipFill>
        <p:spPr>
          <a:xfrm>
            <a:off x="1634000" y="0"/>
            <a:ext cx="1125673" cy="572698"/>
          </a:xfrm>
          <a:prstGeom prst="rect">
            <a:avLst/>
          </a:prstGeom>
          <a:noFill/>
          <a:ln>
            <a:noFill/>
          </a:ln>
        </p:spPr>
      </p:pic>
      <p:pic>
        <p:nvPicPr>
          <p:cNvPr id="98" name="Google Shape;98;p15"/>
          <p:cNvPicPr preferRelativeResize="0"/>
          <p:nvPr/>
        </p:nvPicPr>
        <p:blipFill rotWithShape="1">
          <a:blip r:embed="rId5">
            <a:alphaModFix/>
          </a:blip>
          <a:srcRect b="39818" l="21498" r="19650" t="29125"/>
          <a:stretch/>
        </p:blipFill>
        <p:spPr>
          <a:xfrm>
            <a:off x="2759675" y="0"/>
            <a:ext cx="1125673" cy="572698"/>
          </a:xfrm>
          <a:prstGeom prst="rect">
            <a:avLst/>
          </a:prstGeom>
          <a:noFill/>
          <a:ln>
            <a:noFill/>
          </a:ln>
        </p:spPr>
      </p:pic>
      <p:pic>
        <p:nvPicPr>
          <p:cNvPr id="99" name="Google Shape;99;p15"/>
          <p:cNvPicPr preferRelativeResize="0"/>
          <p:nvPr/>
        </p:nvPicPr>
        <p:blipFill rotWithShape="1">
          <a:blip r:embed="rId5">
            <a:alphaModFix/>
          </a:blip>
          <a:srcRect b="39818" l="21498" r="19650" t="29125"/>
          <a:stretch/>
        </p:blipFill>
        <p:spPr>
          <a:xfrm>
            <a:off x="3885362" y="0"/>
            <a:ext cx="1125673" cy="572698"/>
          </a:xfrm>
          <a:prstGeom prst="rect">
            <a:avLst/>
          </a:prstGeom>
          <a:noFill/>
          <a:ln>
            <a:noFill/>
          </a:ln>
        </p:spPr>
      </p:pic>
      <p:pic>
        <p:nvPicPr>
          <p:cNvPr id="100" name="Google Shape;100;p15"/>
          <p:cNvPicPr preferRelativeResize="0"/>
          <p:nvPr/>
        </p:nvPicPr>
        <p:blipFill rotWithShape="1">
          <a:blip r:embed="rId5">
            <a:alphaModFix/>
          </a:blip>
          <a:srcRect b="39818" l="21498" r="19650" t="29125"/>
          <a:stretch/>
        </p:blipFill>
        <p:spPr>
          <a:xfrm>
            <a:off x="5011025" y="0"/>
            <a:ext cx="1125673" cy="572698"/>
          </a:xfrm>
          <a:prstGeom prst="rect">
            <a:avLst/>
          </a:prstGeom>
          <a:noFill/>
          <a:ln>
            <a:noFill/>
          </a:ln>
        </p:spPr>
      </p:pic>
      <p:pic>
        <p:nvPicPr>
          <p:cNvPr id="101" name="Google Shape;101;p15"/>
          <p:cNvPicPr preferRelativeResize="0"/>
          <p:nvPr/>
        </p:nvPicPr>
        <p:blipFill rotWithShape="1">
          <a:blip r:embed="rId5">
            <a:alphaModFix/>
          </a:blip>
          <a:srcRect b="39818" l="53772" r="19652" t="29125"/>
          <a:stretch/>
        </p:blipFill>
        <p:spPr>
          <a:xfrm>
            <a:off x="0" y="0"/>
            <a:ext cx="508324" cy="57269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6"/>
          <p:cNvSpPr txBox="1"/>
          <p:nvPr>
            <p:ph type="title"/>
          </p:nvPr>
        </p:nvSpPr>
        <p:spPr>
          <a:xfrm>
            <a:off x="311700" y="57270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Oswald"/>
                <a:ea typeface="Oswald"/>
                <a:cs typeface="Oswald"/>
                <a:sym typeface="Oswald"/>
              </a:rPr>
              <a:t>Hunting and Gathering on </a:t>
            </a:r>
            <a:r>
              <a:rPr lang="en">
                <a:latin typeface="Oswald"/>
                <a:ea typeface="Oswald"/>
                <a:cs typeface="Oswald"/>
                <a:sym typeface="Oswald"/>
              </a:rPr>
              <a:t>Spirit</a:t>
            </a:r>
            <a:r>
              <a:rPr lang="en">
                <a:latin typeface="Oswald"/>
                <a:ea typeface="Oswald"/>
                <a:cs typeface="Oswald"/>
                <a:sym typeface="Oswald"/>
              </a:rPr>
              <a:t> </a:t>
            </a:r>
            <a:r>
              <a:rPr lang="en">
                <a:latin typeface="Oswald"/>
                <a:ea typeface="Oswald"/>
                <a:cs typeface="Oswald"/>
                <a:sym typeface="Oswald"/>
              </a:rPr>
              <a:t>Mountain</a:t>
            </a:r>
            <a:endParaRPr>
              <a:latin typeface="Oswald"/>
              <a:ea typeface="Oswald"/>
              <a:cs typeface="Oswald"/>
              <a:sym typeface="Oswald"/>
            </a:endParaRPr>
          </a:p>
        </p:txBody>
      </p:sp>
      <p:pic>
        <p:nvPicPr>
          <p:cNvPr id="107" name="Google Shape;107;p16"/>
          <p:cNvPicPr preferRelativeResize="0"/>
          <p:nvPr/>
        </p:nvPicPr>
        <p:blipFill>
          <a:blip r:embed="rId3">
            <a:alphaModFix/>
          </a:blip>
          <a:stretch>
            <a:fillRect/>
          </a:stretch>
        </p:blipFill>
        <p:spPr>
          <a:xfrm>
            <a:off x="474550" y="1170125"/>
            <a:ext cx="2489149" cy="1866875"/>
          </a:xfrm>
          <a:prstGeom prst="rect">
            <a:avLst/>
          </a:prstGeom>
          <a:noFill/>
          <a:ln>
            <a:noFill/>
          </a:ln>
        </p:spPr>
      </p:pic>
      <p:pic>
        <p:nvPicPr>
          <p:cNvPr id="108" name="Google Shape;108;p16"/>
          <p:cNvPicPr preferRelativeResize="0"/>
          <p:nvPr/>
        </p:nvPicPr>
        <p:blipFill>
          <a:blip r:embed="rId4">
            <a:alphaModFix/>
          </a:blip>
          <a:stretch>
            <a:fillRect/>
          </a:stretch>
        </p:blipFill>
        <p:spPr>
          <a:xfrm>
            <a:off x="3349661" y="1170125"/>
            <a:ext cx="2330190" cy="1866874"/>
          </a:xfrm>
          <a:prstGeom prst="rect">
            <a:avLst/>
          </a:prstGeom>
          <a:noFill/>
          <a:ln>
            <a:noFill/>
          </a:ln>
        </p:spPr>
      </p:pic>
      <p:pic>
        <p:nvPicPr>
          <p:cNvPr id="109" name="Google Shape;109;p16"/>
          <p:cNvPicPr preferRelativeResize="0"/>
          <p:nvPr/>
        </p:nvPicPr>
        <p:blipFill>
          <a:blip r:embed="rId5">
            <a:alphaModFix/>
          </a:blip>
          <a:stretch>
            <a:fillRect/>
          </a:stretch>
        </p:blipFill>
        <p:spPr>
          <a:xfrm>
            <a:off x="6065812" y="1170125"/>
            <a:ext cx="2798663" cy="1866874"/>
          </a:xfrm>
          <a:prstGeom prst="rect">
            <a:avLst/>
          </a:prstGeom>
          <a:noFill/>
          <a:ln>
            <a:noFill/>
          </a:ln>
        </p:spPr>
      </p:pic>
      <p:pic>
        <p:nvPicPr>
          <p:cNvPr id="110" name="Google Shape;110;p16"/>
          <p:cNvPicPr preferRelativeResize="0"/>
          <p:nvPr/>
        </p:nvPicPr>
        <p:blipFill>
          <a:blip r:embed="rId6">
            <a:alphaModFix/>
          </a:blip>
          <a:stretch>
            <a:fillRect/>
          </a:stretch>
        </p:blipFill>
        <p:spPr>
          <a:xfrm>
            <a:off x="525049" y="3312267"/>
            <a:ext cx="2489150" cy="1659434"/>
          </a:xfrm>
          <a:prstGeom prst="rect">
            <a:avLst/>
          </a:prstGeom>
          <a:noFill/>
          <a:ln>
            <a:noFill/>
          </a:ln>
        </p:spPr>
      </p:pic>
      <p:pic>
        <p:nvPicPr>
          <p:cNvPr id="111" name="Google Shape;111;p16"/>
          <p:cNvPicPr preferRelativeResize="0"/>
          <p:nvPr/>
        </p:nvPicPr>
        <p:blipFill>
          <a:blip r:embed="rId7">
            <a:alphaModFix/>
          </a:blip>
          <a:stretch>
            <a:fillRect/>
          </a:stretch>
        </p:blipFill>
        <p:spPr>
          <a:xfrm>
            <a:off x="3349650" y="3268175"/>
            <a:ext cx="2330200" cy="1747650"/>
          </a:xfrm>
          <a:prstGeom prst="rect">
            <a:avLst/>
          </a:prstGeom>
          <a:noFill/>
          <a:ln>
            <a:noFill/>
          </a:ln>
        </p:spPr>
      </p:pic>
      <p:sp>
        <p:nvSpPr>
          <p:cNvPr id="112" name="Google Shape;112;p16"/>
          <p:cNvSpPr txBox="1"/>
          <p:nvPr/>
        </p:nvSpPr>
        <p:spPr>
          <a:xfrm>
            <a:off x="749475" y="1170125"/>
            <a:ext cx="2040300" cy="507900"/>
          </a:xfrm>
          <a:prstGeom prst="rect">
            <a:avLst/>
          </a:prstGeom>
          <a:solidFill>
            <a:schemeClr val="dk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00">
                <a:solidFill>
                  <a:srgbClr val="FFFFFF"/>
                </a:solidFill>
                <a:latin typeface="Proxima Nova"/>
                <a:ea typeface="Proxima Nova"/>
                <a:cs typeface="Proxima Nova"/>
                <a:sym typeface="Proxima Nova"/>
              </a:rPr>
              <a:t>huckleberries</a:t>
            </a:r>
            <a:endParaRPr sz="2100">
              <a:solidFill>
                <a:srgbClr val="FFFFFF"/>
              </a:solidFill>
              <a:latin typeface="Proxima Nova"/>
              <a:ea typeface="Proxima Nova"/>
              <a:cs typeface="Proxima Nova"/>
              <a:sym typeface="Proxima Nova"/>
            </a:endParaRPr>
          </a:p>
        </p:txBody>
      </p:sp>
      <p:sp>
        <p:nvSpPr>
          <p:cNvPr id="113" name="Google Shape;113;p16"/>
          <p:cNvSpPr txBox="1"/>
          <p:nvPr/>
        </p:nvSpPr>
        <p:spPr>
          <a:xfrm>
            <a:off x="3643200" y="1170125"/>
            <a:ext cx="1857600" cy="507900"/>
          </a:xfrm>
          <a:prstGeom prst="rect">
            <a:avLst/>
          </a:prstGeom>
          <a:solidFill>
            <a:schemeClr val="dk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00">
                <a:solidFill>
                  <a:srgbClr val="FFFFFF"/>
                </a:solidFill>
                <a:latin typeface="Proxima Nova"/>
                <a:ea typeface="Proxima Nova"/>
                <a:cs typeface="Proxima Nova"/>
                <a:sym typeface="Proxima Nova"/>
              </a:rPr>
              <a:t>blacktail deer</a:t>
            </a:r>
            <a:endParaRPr sz="2100">
              <a:solidFill>
                <a:srgbClr val="FFFFFF"/>
              </a:solidFill>
              <a:latin typeface="Proxima Nova"/>
              <a:ea typeface="Proxima Nova"/>
              <a:cs typeface="Proxima Nova"/>
              <a:sym typeface="Proxima Nova"/>
            </a:endParaRPr>
          </a:p>
        </p:txBody>
      </p:sp>
      <p:sp>
        <p:nvSpPr>
          <p:cNvPr id="114" name="Google Shape;114;p16"/>
          <p:cNvSpPr txBox="1"/>
          <p:nvPr/>
        </p:nvSpPr>
        <p:spPr>
          <a:xfrm>
            <a:off x="6444975" y="1170125"/>
            <a:ext cx="2040300" cy="507900"/>
          </a:xfrm>
          <a:prstGeom prst="rect">
            <a:avLst/>
          </a:prstGeom>
          <a:solidFill>
            <a:schemeClr val="dk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00">
                <a:solidFill>
                  <a:srgbClr val="FFFFFF"/>
                </a:solidFill>
                <a:latin typeface="Proxima Nova"/>
                <a:ea typeface="Proxima Nova"/>
                <a:cs typeface="Proxima Nova"/>
                <a:sym typeface="Proxima Nova"/>
              </a:rPr>
              <a:t>moss</a:t>
            </a:r>
            <a:endParaRPr sz="2800">
              <a:solidFill>
                <a:srgbClr val="FFFFFF"/>
              </a:solidFill>
              <a:latin typeface="Proxima Nova"/>
              <a:ea typeface="Proxima Nova"/>
              <a:cs typeface="Proxima Nova"/>
              <a:sym typeface="Proxima Nova"/>
            </a:endParaRPr>
          </a:p>
        </p:txBody>
      </p:sp>
      <p:sp>
        <p:nvSpPr>
          <p:cNvPr id="115" name="Google Shape;115;p16"/>
          <p:cNvSpPr txBox="1"/>
          <p:nvPr/>
        </p:nvSpPr>
        <p:spPr>
          <a:xfrm>
            <a:off x="698975" y="3312275"/>
            <a:ext cx="2040300" cy="507900"/>
          </a:xfrm>
          <a:prstGeom prst="rect">
            <a:avLst/>
          </a:prstGeom>
          <a:solidFill>
            <a:schemeClr val="dk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00">
                <a:solidFill>
                  <a:srgbClr val="FFFFFF"/>
                </a:solidFill>
                <a:latin typeface="Proxima Nova"/>
                <a:ea typeface="Proxima Nova"/>
                <a:cs typeface="Proxima Nova"/>
                <a:sym typeface="Proxima Nova"/>
              </a:rPr>
              <a:t>blackberries</a:t>
            </a:r>
            <a:endParaRPr sz="2100">
              <a:solidFill>
                <a:srgbClr val="FFFFFF"/>
              </a:solidFill>
              <a:latin typeface="Proxima Nova"/>
              <a:ea typeface="Proxima Nova"/>
              <a:cs typeface="Proxima Nova"/>
              <a:sym typeface="Proxima Nova"/>
            </a:endParaRPr>
          </a:p>
        </p:txBody>
      </p:sp>
      <p:sp>
        <p:nvSpPr>
          <p:cNvPr id="116" name="Google Shape;116;p16"/>
          <p:cNvSpPr txBox="1"/>
          <p:nvPr/>
        </p:nvSpPr>
        <p:spPr>
          <a:xfrm>
            <a:off x="3585950" y="3268175"/>
            <a:ext cx="1857600" cy="507900"/>
          </a:xfrm>
          <a:prstGeom prst="rect">
            <a:avLst/>
          </a:prstGeom>
          <a:solidFill>
            <a:schemeClr val="dk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00">
                <a:solidFill>
                  <a:srgbClr val="FFFFFF"/>
                </a:solidFill>
                <a:latin typeface="Proxima Nova"/>
                <a:ea typeface="Proxima Nova"/>
                <a:cs typeface="Proxima Nova"/>
                <a:sym typeface="Proxima Nova"/>
              </a:rPr>
              <a:t>hazel</a:t>
            </a:r>
            <a:endParaRPr sz="2100">
              <a:solidFill>
                <a:srgbClr val="FFFFFF"/>
              </a:solidFill>
              <a:latin typeface="Proxima Nova"/>
              <a:ea typeface="Proxima Nova"/>
              <a:cs typeface="Proxima Nova"/>
              <a:sym typeface="Proxima Nova"/>
            </a:endParaRPr>
          </a:p>
        </p:txBody>
      </p:sp>
      <p:pic>
        <p:nvPicPr>
          <p:cNvPr id="117" name="Google Shape;117;p16"/>
          <p:cNvPicPr preferRelativeResize="0"/>
          <p:nvPr/>
        </p:nvPicPr>
        <p:blipFill>
          <a:blip r:embed="rId8">
            <a:alphaModFix/>
          </a:blip>
          <a:stretch>
            <a:fillRect/>
          </a:stretch>
        </p:blipFill>
        <p:spPr>
          <a:xfrm>
            <a:off x="6220562" y="3213500"/>
            <a:ext cx="2489150" cy="1758196"/>
          </a:xfrm>
          <a:prstGeom prst="rect">
            <a:avLst/>
          </a:prstGeom>
          <a:noFill/>
          <a:ln>
            <a:noFill/>
          </a:ln>
        </p:spPr>
      </p:pic>
      <p:sp>
        <p:nvSpPr>
          <p:cNvPr id="118" name="Google Shape;118;p16"/>
          <p:cNvSpPr txBox="1"/>
          <p:nvPr/>
        </p:nvSpPr>
        <p:spPr>
          <a:xfrm>
            <a:off x="6987238" y="3213500"/>
            <a:ext cx="955800" cy="507900"/>
          </a:xfrm>
          <a:prstGeom prst="rect">
            <a:avLst/>
          </a:prstGeom>
          <a:solidFill>
            <a:schemeClr val="dk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00">
                <a:solidFill>
                  <a:srgbClr val="FFFFFF"/>
                </a:solidFill>
                <a:latin typeface="Proxima Nova"/>
                <a:ea typeface="Proxima Nova"/>
                <a:cs typeface="Proxima Nova"/>
                <a:sym typeface="Proxima Nova"/>
              </a:rPr>
              <a:t>elk</a:t>
            </a:r>
            <a:endParaRPr sz="2100">
              <a:solidFill>
                <a:srgbClr val="FFFFFF"/>
              </a:solidFill>
              <a:latin typeface="Proxima Nova"/>
              <a:ea typeface="Proxima Nova"/>
              <a:cs typeface="Proxima Nova"/>
              <a:sym typeface="Proxima Nova"/>
            </a:endParaRPr>
          </a:p>
        </p:txBody>
      </p:sp>
      <p:pic>
        <p:nvPicPr>
          <p:cNvPr id="119" name="Google Shape;119;p16" title="Blackberry.mp3">
            <a:hlinkClick r:id="rId9"/>
          </p:cNvPr>
          <p:cNvPicPr preferRelativeResize="0"/>
          <p:nvPr/>
        </p:nvPicPr>
        <p:blipFill>
          <a:blip r:embed="rId10">
            <a:alphaModFix/>
          </a:blip>
          <a:stretch>
            <a:fillRect/>
          </a:stretch>
        </p:blipFill>
        <p:spPr>
          <a:xfrm>
            <a:off x="525050" y="4463800"/>
            <a:ext cx="507900" cy="507900"/>
          </a:xfrm>
          <a:prstGeom prst="rect">
            <a:avLst/>
          </a:prstGeom>
          <a:noFill/>
          <a:ln>
            <a:noFill/>
          </a:ln>
        </p:spPr>
      </p:pic>
      <p:pic>
        <p:nvPicPr>
          <p:cNvPr id="120" name="Google Shape;120;p16" title="Mawich.mp3">
            <a:hlinkClick r:id="rId11"/>
          </p:cNvPr>
          <p:cNvPicPr preferRelativeResize="0"/>
          <p:nvPr/>
        </p:nvPicPr>
        <p:blipFill>
          <a:blip r:embed="rId10">
            <a:alphaModFix/>
          </a:blip>
          <a:stretch>
            <a:fillRect/>
          </a:stretch>
        </p:blipFill>
        <p:spPr>
          <a:xfrm>
            <a:off x="3349650" y="2529100"/>
            <a:ext cx="507900" cy="507900"/>
          </a:xfrm>
          <a:prstGeom prst="rect">
            <a:avLst/>
          </a:prstGeom>
          <a:noFill/>
          <a:ln>
            <a:noFill/>
          </a:ln>
        </p:spPr>
      </p:pic>
      <p:pic>
        <p:nvPicPr>
          <p:cNvPr id="121" name="Google Shape;121;p16" title="Moss.mp3">
            <a:hlinkClick r:id="rId12"/>
          </p:cNvPr>
          <p:cNvPicPr preferRelativeResize="0"/>
          <p:nvPr/>
        </p:nvPicPr>
        <p:blipFill>
          <a:blip r:embed="rId10">
            <a:alphaModFix/>
          </a:blip>
          <a:stretch>
            <a:fillRect/>
          </a:stretch>
        </p:blipFill>
        <p:spPr>
          <a:xfrm>
            <a:off x="6065800" y="2529100"/>
            <a:ext cx="507900" cy="507900"/>
          </a:xfrm>
          <a:prstGeom prst="rect">
            <a:avLst/>
          </a:prstGeom>
          <a:noFill/>
          <a:ln>
            <a:noFill/>
          </a:ln>
        </p:spPr>
      </p:pic>
      <p:pic>
        <p:nvPicPr>
          <p:cNvPr id="122" name="Google Shape;122;p16" title="Mulak.mp3">
            <a:hlinkClick r:id="rId13"/>
          </p:cNvPr>
          <p:cNvPicPr preferRelativeResize="0"/>
          <p:nvPr/>
        </p:nvPicPr>
        <p:blipFill>
          <a:blip r:embed="rId10">
            <a:alphaModFix/>
          </a:blip>
          <a:stretch>
            <a:fillRect/>
          </a:stretch>
        </p:blipFill>
        <p:spPr>
          <a:xfrm>
            <a:off x="6220550" y="4463800"/>
            <a:ext cx="507900" cy="507900"/>
          </a:xfrm>
          <a:prstGeom prst="rect">
            <a:avLst/>
          </a:prstGeom>
          <a:noFill/>
          <a:ln>
            <a:noFill/>
          </a:ln>
        </p:spPr>
      </p:pic>
      <p:pic>
        <p:nvPicPr>
          <p:cNvPr id="123" name="Google Shape;123;p16" title="Hazel.mp3">
            <a:hlinkClick r:id="rId14"/>
          </p:cNvPr>
          <p:cNvPicPr preferRelativeResize="0"/>
          <p:nvPr/>
        </p:nvPicPr>
        <p:blipFill>
          <a:blip r:embed="rId10">
            <a:alphaModFix/>
          </a:blip>
          <a:stretch>
            <a:fillRect/>
          </a:stretch>
        </p:blipFill>
        <p:spPr>
          <a:xfrm>
            <a:off x="3349650" y="4507925"/>
            <a:ext cx="507900" cy="507900"/>
          </a:xfrm>
          <a:prstGeom prst="rect">
            <a:avLst/>
          </a:prstGeom>
          <a:noFill/>
          <a:ln>
            <a:noFill/>
          </a:ln>
        </p:spPr>
      </p:pic>
      <p:pic>
        <p:nvPicPr>
          <p:cNvPr id="124" name="Google Shape;124;p16" title="huckleberry.mp3">
            <a:hlinkClick r:id="rId15"/>
          </p:cNvPr>
          <p:cNvPicPr preferRelativeResize="0"/>
          <p:nvPr/>
        </p:nvPicPr>
        <p:blipFill>
          <a:blip r:embed="rId10">
            <a:alphaModFix/>
          </a:blip>
          <a:stretch>
            <a:fillRect/>
          </a:stretch>
        </p:blipFill>
        <p:spPr>
          <a:xfrm>
            <a:off x="474550" y="2529100"/>
            <a:ext cx="507900" cy="507900"/>
          </a:xfrm>
          <a:prstGeom prst="rect">
            <a:avLst/>
          </a:prstGeom>
          <a:noFill/>
          <a:ln>
            <a:noFill/>
          </a:ln>
        </p:spPr>
      </p:pic>
      <p:pic>
        <p:nvPicPr>
          <p:cNvPr id="125" name="Google Shape;125;p16"/>
          <p:cNvPicPr preferRelativeResize="0"/>
          <p:nvPr/>
        </p:nvPicPr>
        <p:blipFill rotWithShape="1">
          <a:blip r:embed="rId16">
            <a:alphaModFix/>
          </a:blip>
          <a:srcRect b="39818" l="21498" r="19650" t="29125"/>
          <a:stretch/>
        </p:blipFill>
        <p:spPr>
          <a:xfrm>
            <a:off x="6102050" y="0"/>
            <a:ext cx="1125673" cy="572698"/>
          </a:xfrm>
          <a:prstGeom prst="rect">
            <a:avLst/>
          </a:prstGeom>
          <a:noFill/>
          <a:ln>
            <a:noFill/>
          </a:ln>
        </p:spPr>
      </p:pic>
      <p:pic>
        <p:nvPicPr>
          <p:cNvPr id="126" name="Google Shape;126;p16"/>
          <p:cNvPicPr preferRelativeResize="0"/>
          <p:nvPr/>
        </p:nvPicPr>
        <p:blipFill rotWithShape="1">
          <a:blip r:embed="rId16">
            <a:alphaModFix/>
          </a:blip>
          <a:srcRect b="39818" l="21498" r="19650" t="29125"/>
          <a:stretch/>
        </p:blipFill>
        <p:spPr>
          <a:xfrm>
            <a:off x="7227725" y="0"/>
            <a:ext cx="1125673" cy="572698"/>
          </a:xfrm>
          <a:prstGeom prst="rect">
            <a:avLst/>
          </a:prstGeom>
          <a:noFill/>
          <a:ln>
            <a:noFill/>
          </a:ln>
        </p:spPr>
      </p:pic>
      <p:pic>
        <p:nvPicPr>
          <p:cNvPr id="127" name="Google Shape;127;p16"/>
          <p:cNvPicPr preferRelativeResize="0"/>
          <p:nvPr/>
        </p:nvPicPr>
        <p:blipFill rotWithShape="1">
          <a:blip r:embed="rId16">
            <a:alphaModFix/>
          </a:blip>
          <a:srcRect b="39818" l="21497" r="37170" t="29125"/>
          <a:stretch/>
        </p:blipFill>
        <p:spPr>
          <a:xfrm>
            <a:off x="8353400" y="0"/>
            <a:ext cx="790600" cy="572698"/>
          </a:xfrm>
          <a:prstGeom prst="rect">
            <a:avLst/>
          </a:prstGeom>
          <a:noFill/>
          <a:ln>
            <a:noFill/>
          </a:ln>
        </p:spPr>
      </p:pic>
      <p:pic>
        <p:nvPicPr>
          <p:cNvPr id="128" name="Google Shape;128;p16"/>
          <p:cNvPicPr preferRelativeResize="0"/>
          <p:nvPr/>
        </p:nvPicPr>
        <p:blipFill rotWithShape="1">
          <a:blip r:embed="rId16">
            <a:alphaModFix/>
          </a:blip>
          <a:srcRect b="39818" l="21498" r="19650" t="29125"/>
          <a:stretch/>
        </p:blipFill>
        <p:spPr>
          <a:xfrm>
            <a:off x="508325" y="0"/>
            <a:ext cx="1125673" cy="572698"/>
          </a:xfrm>
          <a:prstGeom prst="rect">
            <a:avLst/>
          </a:prstGeom>
          <a:noFill/>
          <a:ln>
            <a:noFill/>
          </a:ln>
        </p:spPr>
      </p:pic>
      <p:pic>
        <p:nvPicPr>
          <p:cNvPr id="129" name="Google Shape;129;p16"/>
          <p:cNvPicPr preferRelativeResize="0"/>
          <p:nvPr/>
        </p:nvPicPr>
        <p:blipFill rotWithShape="1">
          <a:blip r:embed="rId16">
            <a:alphaModFix/>
          </a:blip>
          <a:srcRect b="39818" l="21498" r="19650" t="29125"/>
          <a:stretch/>
        </p:blipFill>
        <p:spPr>
          <a:xfrm>
            <a:off x="1634000" y="0"/>
            <a:ext cx="1125673" cy="572698"/>
          </a:xfrm>
          <a:prstGeom prst="rect">
            <a:avLst/>
          </a:prstGeom>
          <a:noFill/>
          <a:ln>
            <a:noFill/>
          </a:ln>
        </p:spPr>
      </p:pic>
      <p:pic>
        <p:nvPicPr>
          <p:cNvPr id="130" name="Google Shape;130;p16"/>
          <p:cNvPicPr preferRelativeResize="0"/>
          <p:nvPr/>
        </p:nvPicPr>
        <p:blipFill rotWithShape="1">
          <a:blip r:embed="rId16">
            <a:alphaModFix/>
          </a:blip>
          <a:srcRect b="39818" l="21498" r="19650" t="29125"/>
          <a:stretch/>
        </p:blipFill>
        <p:spPr>
          <a:xfrm>
            <a:off x="2759675" y="0"/>
            <a:ext cx="1125673" cy="572698"/>
          </a:xfrm>
          <a:prstGeom prst="rect">
            <a:avLst/>
          </a:prstGeom>
          <a:noFill/>
          <a:ln>
            <a:noFill/>
          </a:ln>
        </p:spPr>
      </p:pic>
      <p:pic>
        <p:nvPicPr>
          <p:cNvPr id="131" name="Google Shape;131;p16"/>
          <p:cNvPicPr preferRelativeResize="0"/>
          <p:nvPr/>
        </p:nvPicPr>
        <p:blipFill rotWithShape="1">
          <a:blip r:embed="rId16">
            <a:alphaModFix/>
          </a:blip>
          <a:srcRect b="39818" l="21498" r="19650" t="29125"/>
          <a:stretch/>
        </p:blipFill>
        <p:spPr>
          <a:xfrm>
            <a:off x="3885362" y="0"/>
            <a:ext cx="1125673" cy="572698"/>
          </a:xfrm>
          <a:prstGeom prst="rect">
            <a:avLst/>
          </a:prstGeom>
          <a:noFill/>
          <a:ln>
            <a:noFill/>
          </a:ln>
        </p:spPr>
      </p:pic>
      <p:pic>
        <p:nvPicPr>
          <p:cNvPr id="132" name="Google Shape;132;p16"/>
          <p:cNvPicPr preferRelativeResize="0"/>
          <p:nvPr/>
        </p:nvPicPr>
        <p:blipFill rotWithShape="1">
          <a:blip r:embed="rId16">
            <a:alphaModFix/>
          </a:blip>
          <a:srcRect b="39818" l="21498" r="19650" t="29125"/>
          <a:stretch/>
        </p:blipFill>
        <p:spPr>
          <a:xfrm>
            <a:off x="5011025" y="0"/>
            <a:ext cx="1125673" cy="572698"/>
          </a:xfrm>
          <a:prstGeom prst="rect">
            <a:avLst/>
          </a:prstGeom>
          <a:noFill/>
          <a:ln>
            <a:noFill/>
          </a:ln>
        </p:spPr>
      </p:pic>
      <p:pic>
        <p:nvPicPr>
          <p:cNvPr id="133" name="Google Shape;133;p16"/>
          <p:cNvPicPr preferRelativeResize="0"/>
          <p:nvPr/>
        </p:nvPicPr>
        <p:blipFill rotWithShape="1">
          <a:blip r:embed="rId16">
            <a:alphaModFix/>
          </a:blip>
          <a:srcRect b="39818" l="53797" r="19649" t="29125"/>
          <a:stretch/>
        </p:blipFill>
        <p:spPr>
          <a:xfrm>
            <a:off x="425" y="0"/>
            <a:ext cx="507899" cy="57269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17"/>
          <p:cNvSpPr txBox="1"/>
          <p:nvPr>
            <p:ph type="title"/>
          </p:nvPr>
        </p:nvSpPr>
        <p:spPr>
          <a:xfrm>
            <a:off x="311700" y="636063"/>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3020">
                <a:latin typeface="Oswald"/>
                <a:ea typeface="Oswald"/>
                <a:cs typeface="Oswald"/>
                <a:sym typeface="Oswald"/>
              </a:rPr>
              <a:t>Fast Facts About Spirit Mountain</a:t>
            </a:r>
            <a:endParaRPr sz="3020">
              <a:latin typeface="Oswald"/>
              <a:ea typeface="Oswald"/>
              <a:cs typeface="Oswald"/>
              <a:sym typeface="Oswald"/>
            </a:endParaRPr>
          </a:p>
        </p:txBody>
      </p:sp>
      <p:sp>
        <p:nvSpPr>
          <p:cNvPr id="139" name="Google Shape;139;p17"/>
          <p:cNvSpPr txBox="1"/>
          <p:nvPr>
            <p:ph idx="1" type="body"/>
          </p:nvPr>
        </p:nvSpPr>
        <p:spPr>
          <a:xfrm>
            <a:off x="311700" y="1272125"/>
            <a:ext cx="8520600" cy="3296700"/>
          </a:xfrm>
          <a:prstGeom prst="rect">
            <a:avLst/>
          </a:prstGeom>
        </p:spPr>
        <p:txBody>
          <a:bodyPr anchorCtr="0" anchor="t" bIns="91425" lIns="91425" spcFirstLastPara="1" rIns="91425" wrap="square" tIns="91425">
            <a:normAutofit/>
          </a:bodyPr>
          <a:lstStyle/>
          <a:p>
            <a:pPr indent="-368300" lvl="0" marL="457200" rtl="0" algn="l">
              <a:spcBef>
                <a:spcPts val="0"/>
              </a:spcBef>
              <a:spcAft>
                <a:spcPts val="0"/>
              </a:spcAft>
              <a:buClr>
                <a:schemeClr val="dk1"/>
              </a:buClr>
              <a:buSzPts val="2200"/>
              <a:buFont typeface="Raleway Light"/>
              <a:buChar char="●"/>
            </a:pPr>
            <a:r>
              <a:rPr lang="en" sz="2200">
                <a:solidFill>
                  <a:schemeClr val="dk1"/>
                </a:solidFill>
                <a:latin typeface="Raleway Light"/>
                <a:ea typeface="Raleway Light"/>
                <a:cs typeface="Raleway Light"/>
                <a:sym typeface="Raleway Light"/>
              </a:rPr>
              <a:t>Spirit</a:t>
            </a:r>
            <a:r>
              <a:rPr lang="en" sz="2200">
                <a:solidFill>
                  <a:schemeClr val="dk1"/>
                </a:solidFill>
                <a:latin typeface="Raleway Light"/>
                <a:ea typeface="Raleway Light"/>
                <a:cs typeface="Raleway Light"/>
                <a:sym typeface="Raleway Light"/>
              </a:rPr>
              <a:t> Mountain sits just north of where the Grand Ronde tribal campus sits now.</a:t>
            </a:r>
            <a:endParaRPr sz="2200">
              <a:solidFill>
                <a:schemeClr val="dk1"/>
              </a:solidFill>
              <a:latin typeface="Raleway Light"/>
              <a:ea typeface="Raleway Light"/>
              <a:cs typeface="Raleway Light"/>
              <a:sym typeface="Raleway Light"/>
            </a:endParaRPr>
          </a:p>
          <a:p>
            <a:pPr indent="-368300" lvl="0" marL="457200" rtl="0" algn="l">
              <a:spcBef>
                <a:spcPts val="0"/>
              </a:spcBef>
              <a:spcAft>
                <a:spcPts val="0"/>
              </a:spcAft>
              <a:buClr>
                <a:schemeClr val="dk1"/>
              </a:buClr>
              <a:buSzPts val="2200"/>
              <a:buFont typeface="Raleway Light"/>
              <a:buChar char="●"/>
            </a:pPr>
            <a:r>
              <a:rPr lang="en" sz="2200">
                <a:solidFill>
                  <a:schemeClr val="dk1"/>
                </a:solidFill>
                <a:latin typeface="Raleway Light"/>
                <a:ea typeface="Raleway Light"/>
                <a:cs typeface="Raleway Light"/>
                <a:sym typeface="Raleway Light"/>
              </a:rPr>
              <a:t>Spirit Mountain is the site of reservation land for the Confederated Tribes of Grand Ronde.</a:t>
            </a:r>
            <a:endParaRPr sz="2200">
              <a:solidFill>
                <a:schemeClr val="dk1"/>
              </a:solidFill>
              <a:latin typeface="Raleway Light"/>
              <a:ea typeface="Raleway Light"/>
              <a:cs typeface="Raleway Light"/>
              <a:sym typeface="Raleway Light"/>
            </a:endParaRPr>
          </a:p>
          <a:p>
            <a:pPr indent="-368300" lvl="0" marL="457200" rtl="0" algn="l">
              <a:spcBef>
                <a:spcPts val="0"/>
              </a:spcBef>
              <a:spcAft>
                <a:spcPts val="0"/>
              </a:spcAft>
              <a:buClr>
                <a:schemeClr val="dk1"/>
              </a:buClr>
              <a:buSzPts val="2200"/>
              <a:buFont typeface="Raleway Light"/>
              <a:buChar char="●"/>
            </a:pPr>
            <a:r>
              <a:rPr lang="en" sz="2200">
                <a:solidFill>
                  <a:schemeClr val="dk1"/>
                </a:solidFill>
                <a:latin typeface="Raleway Light"/>
                <a:ea typeface="Raleway Light"/>
                <a:cs typeface="Raleway Light"/>
                <a:sym typeface="Raleway Light"/>
              </a:rPr>
              <a:t>The Tribe gained the 9,811 acres around Spirit Mountain five years after being restored.</a:t>
            </a:r>
            <a:endParaRPr sz="2200">
              <a:solidFill>
                <a:schemeClr val="dk1"/>
              </a:solidFill>
              <a:latin typeface="Raleway Light"/>
              <a:ea typeface="Raleway Light"/>
              <a:cs typeface="Raleway Light"/>
              <a:sym typeface="Raleway Light"/>
            </a:endParaRPr>
          </a:p>
          <a:p>
            <a:pPr indent="-368300" lvl="0" marL="457200" rtl="0" algn="l">
              <a:spcBef>
                <a:spcPts val="0"/>
              </a:spcBef>
              <a:spcAft>
                <a:spcPts val="0"/>
              </a:spcAft>
              <a:buClr>
                <a:schemeClr val="dk1"/>
              </a:buClr>
              <a:buSzPts val="2200"/>
              <a:buFont typeface="Raleway Light"/>
              <a:buChar char="●"/>
            </a:pPr>
            <a:r>
              <a:rPr lang="en" sz="2200">
                <a:solidFill>
                  <a:schemeClr val="dk1"/>
                </a:solidFill>
                <a:latin typeface="Raleway Light"/>
                <a:ea typeface="Raleway Light"/>
                <a:cs typeface="Raleway Light"/>
                <a:sym typeface="Raleway Light"/>
              </a:rPr>
              <a:t>Many tribal members still hunt and gather on the land today. </a:t>
            </a:r>
            <a:endParaRPr>
              <a:solidFill>
                <a:schemeClr val="dk1"/>
              </a:solidFill>
              <a:latin typeface="Raleway Light"/>
              <a:ea typeface="Raleway Light"/>
              <a:cs typeface="Raleway Light"/>
              <a:sym typeface="Raleway Light"/>
            </a:endParaRPr>
          </a:p>
        </p:txBody>
      </p:sp>
      <p:pic>
        <p:nvPicPr>
          <p:cNvPr id="140" name="Google Shape;140;p17"/>
          <p:cNvPicPr preferRelativeResize="0"/>
          <p:nvPr/>
        </p:nvPicPr>
        <p:blipFill rotWithShape="1">
          <a:blip r:embed="rId3">
            <a:alphaModFix/>
          </a:blip>
          <a:srcRect b="39818" l="21498" r="19650" t="29125"/>
          <a:stretch/>
        </p:blipFill>
        <p:spPr>
          <a:xfrm>
            <a:off x="6102050" y="0"/>
            <a:ext cx="1125673" cy="572698"/>
          </a:xfrm>
          <a:prstGeom prst="rect">
            <a:avLst/>
          </a:prstGeom>
          <a:noFill/>
          <a:ln>
            <a:noFill/>
          </a:ln>
        </p:spPr>
      </p:pic>
      <p:pic>
        <p:nvPicPr>
          <p:cNvPr id="141" name="Google Shape;141;p17"/>
          <p:cNvPicPr preferRelativeResize="0"/>
          <p:nvPr/>
        </p:nvPicPr>
        <p:blipFill rotWithShape="1">
          <a:blip r:embed="rId3">
            <a:alphaModFix/>
          </a:blip>
          <a:srcRect b="39818" l="21498" r="19650" t="29125"/>
          <a:stretch/>
        </p:blipFill>
        <p:spPr>
          <a:xfrm>
            <a:off x="7227725" y="0"/>
            <a:ext cx="1125673" cy="572698"/>
          </a:xfrm>
          <a:prstGeom prst="rect">
            <a:avLst/>
          </a:prstGeom>
          <a:noFill/>
          <a:ln>
            <a:noFill/>
          </a:ln>
        </p:spPr>
      </p:pic>
      <p:pic>
        <p:nvPicPr>
          <p:cNvPr id="142" name="Google Shape;142;p17"/>
          <p:cNvPicPr preferRelativeResize="0"/>
          <p:nvPr/>
        </p:nvPicPr>
        <p:blipFill rotWithShape="1">
          <a:blip r:embed="rId3">
            <a:alphaModFix/>
          </a:blip>
          <a:srcRect b="39818" l="21497" r="37170" t="29125"/>
          <a:stretch/>
        </p:blipFill>
        <p:spPr>
          <a:xfrm>
            <a:off x="8353400" y="0"/>
            <a:ext cx="790600" cy="572698"/>
          </a:xfrm>
          <a:prstGeom prst="rect">
            <a:avLst/>
          </a:prstGeom>
          <a:noFill/>
          <a:ln>
            <a:noFill/>
          </a:ln>
        </p:spPr>
      </p:pic>
      <p:pic>
        <p:nvPicPr>
          <p:cNvPr id="143" name="Google Shape;143;p17"/>
          <p:cNvPicPr preferRelativeResize="0"/>
          <p:nvPr/>
        </p:nvPicPr>
        <p:blipFill rotWithShape="1">
          <a:blip r:embed="rId3">
            <a:alphaModFix/>
          </a:blip>
          <a:srcRect b="39818" l="21498" r="19650" t="29125"/>
          <a:stretch/>
        </p:blipFill>
        <p:spPr>
          <a:xfrm>
            <a:off x="508325" y="0"/>
            <a:ext cx="1125673" cy="572698"/>
          </a:xfrm>
          <a:prstGeom prst="rect">
            <a:avLst/>
          </a:prstGeom>
          <a:noFill/>
          <a:ln>
            <a:noFill/>
          </a:ln>
        </p:spPr>
      </p:pic>
      <p:pic>
        <p:nvPicPr>
          <p:cNvPr id="144" name="Google Shape;144;p17"/>
          <p:cNvPicPr preferRelativeResize="0"/>
          <p:nvPr/>
        </p:nvPicPr>
        <p:blipFill rotWithShape="1">
          <a:blip r:embed="rId3">
            <a:alphaModFix/>
          </a:blip>
          <a:srcRect b="39818" l="21498" r="19650" t="29125"/>
          <a:stretch/>
        </p:blipFill>
        <p:spPr>
          <a:xfrm>
            <a:off x="1634000" y="0"/>
            <a:ext cx="1125673" cy="572698"/>
          </a:xfrm>
          <a:prstGeom prst="rect">
            <a:avLst/>
          </a:prstGeom>
          <a:noFill/>
          <a:ln>
            <a:noFill/>
          </a:ln>
        </p:spPr>
      </p:pic>
      <p:pic>
        <p:nvPicPr>
          <p:cNvPr id="145" name="Google Shape;145;p17"/>
          <p:cNvPicPr preferRelativeResize="0"/>
          <p:nvPr/>
        </p:nvPicPr>
        <p:blipFill rotWithShape="1">
          <a:blip r:embed="rId3">
            <a:alphaModFix/>
          </a:blip>
          <a:srcRect b="39818" l="21498" r="19650" t="29125"/>
          <a:stretch/>
        </p:blipFill>
        <p:spPr>
          <a:xfrm>
            <a:off x="2759675" y="0"/>
            <a:ext cx="1125673" cy="572698"/>
          </a:xfrm>
          <a:prstGeom prst="rect">
            <a:avLst/>
          </a:prstGeom>
          <a:noFill/>
          <a:ln>
            <a:noFill/>
          </a:ln>
        </p:spPr>
      </p:pic>
      <p:pic>
        <p:nvPicPr>
          <p:cNvPr id="146" name="Google Shape;146;p17"/>
          <p:cNvPicPr preferRelativeResize="0"/>
          <p:nvPr/>
        </p:nvPicPr>
        <p:blipFill rotWithShape="1">
          <a:blip r:embed="rId3">
            <a:alphaModFix/>
          </a:blip>
          <a:srcRect b="39818" l="21498" r="19650" t="29125"/>
          <a:stretch/>
        </p:blipFill>
        <p:spPr>
          <a:xfrm>
            <a:off x="3885362" y="0"/>
            <a:ext cx="1125673" cy="572698"/>
          </a:xfrm>
          <a:prstGeom prst="rect">
            <a:avLst/>
          </a:prstGeom>
          <a:noFill/>
          <a:ln>
            <a:noFill/>
          </a:ln>
        </p:spPr>
      </p:pic>
      <p:pic>
        <p:nvPicPr>
          <p:cNvPr id="147" name="Google Shape;147;p17"/>
          <p:cNvPicPr preferRelativeResize="0"/>
          <p:nvPr/>
        </p:nvPicPr>
        <p:blipFill rotWithShape="1">
          <a:blip r:embed="rId3">
            <a:alphaModFix/>
          </a:blip>
          <a:srcRect b="39818" l="21498" r="19650" t="29125"/>
          <a:stretch/>
        </p:blipFill>
        <p:spPr>
          <a:xfrm>
            <a:off x="5011025" y="0"/>
            <a:ext cx="1125673" cy="572698"/>
          </a:xfrm>
          <a:prstGeom prst="rect">
            <a:avLst/>
          </a:prstGeom>
          <a:noFill/>
          <a:ln>
            <a:noFill/>
          </a:ln>
        </p:spPr>
      </p:pic>
      <p:pic>
        <p:nvPicPr>
          <p:cNvPr id="148" name="Google Shape;148;p17"/>
          <p:cNvPicPr preferRelativeResize="0"/>
          <p:nvPr/>
        </p:nvPicPr>
        <p:blipFill rotWithShape="1">
          <a:blip r:embed="rId3">
            <a:alphaModFix/>
          </a:blip>
          <a:srcRect b="39818" l="53772" r="19652" t="29125"/>
          <a:stretch/>
        </p:blipFill>
        <p:spPr>
          <a:xfrm>
            <a:off x="0" y="0"/>
            <a:ext cx="508324" cy="57269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