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Source Code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5.xml"/><Relationship Id="rId13" Type="http://schemas.openxmlformats.org/officeDocument/2006/relationships/font" Target="fonts/SourceCodePro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italic.fntdata"/><Relationship Id="rId14" Type="http://schemas.openxmlformats.org/officeDocument/2006/relationships/font" Target="fonts/SourceCodePro-bold.fntdata"/><Relationship Id="rId16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5c8b709b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5c8b709b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5c8b709b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5c8b709b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c8b709b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c8b709b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c8b709b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c8b709b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 Ronde Native American Artifacts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The Confederated The Tribes of Grand Ronde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Confederated Tribes of Grand Ronde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23739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Fish Hook</a:t>
            </a:r>
            <a:endParaRPr sz="480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19297" l="0" r="19839" t="22366"/>
          <a:stretch/>
        </p:blipFill>
        <p:spPr>
          <a:xfrm>
            <a:off x="2685594" y="292850"/>
            <a:ext cx="6146707" cy="427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33021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 Ronde Purse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106650" y="-382248"/>
            <a:ext cx="4050550" cy="54007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00050" y="1237125"/>
            <a:ext cx="2864100" cy="31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This purse is made from juncus, white beargrass and black dyed maple bark.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31407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Gaff Hook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707650"/>
            <a:ext cx="4149300" cy="28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Gaff hooks were used to fish for eel in the waterfalls. 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35620" r="31262" t="0"/>
          <a:stretch/>
        </p:blipFill>
        <p:spPr>
          <a:xfrm>
            <a:off x="4572000" y="287300"/>
            <a:ext cx="1134756" cy="45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3961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Necklace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3756900" cy="3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Traditional Grand Ronde necklace that is made of beads and </a:t>
            </a:r>
            <a:r>
              <a:rPr b="1" lang="en" sz="28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dentalium</a:t>
            </a:r>
            <a:r>
              <a:rPr b="1" lang="en" sz="28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shells.</a:t>
            </a:r>
            <a:endParaRPr b="1" sz="28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-13085" r="15648" t="0"/>
          <a:stretch/>
        </p:blipFill>
        <p:spPr>
          <a:xfrm>
            <a:off x="4068575" y="242050"/>
            <a:ext cx="3011076" cy="465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