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Lst>
  <p:sldSz cy="5143500" cx="9144000"/>
  <p:notesSz cx="6858000" cy="9144000"/>
  <p:embeddedFontLst>
    <p:embeddedFont>
      <p:font typeface="Roboto"/>
      <p:regular r:id="rId10"/>
      <p:bold r:id="rId11"/>
      <p:italic r:id="rId12"/>
      <p:boldItalic r:id="rId13"/>
    </p:embeddedFont>
    <p:embeddedFont>
      <p:font typeface="Source Code Pro"/>
      <p:regular r:id="rId14"/>
      <p:bold r:id="rId15"/>
      <p:italic r:id="rId16"/>
      <p:boldItalic r:id="rId17"/>
    </p:embeddedFont>
    <p:embeddedFont>
      <p:font typeface="Oswald"/>
      <p:regular r:id="rId18"/>
      <p:bold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Roboto-bold.fntdata"/><Relationship Id="rId10" Type="http://schemas.openxmlformats.org/officeDocument/2006/relationships/font" Target="fonts/Roboto-regular.fntdata"/><Relationship Id="rId13" Type="http://schemas.openxmlformats.org/officeDocument/2006/relationships/font" Target="fonts/Roboto-boldItalic.fntdata"/><Relationship Id="rId12" Type="http://schemas.openxmlformats.org/officeDocument/2006/relationships/font" Target="fonts/Roboto-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SourceCodePro-bold.fntdata"/><Relationship Id="rId14" Type="http://schemas.openxmlformats.org/officeDocument/2006/relationships/font" Target="fonts/SourceCodePro-regular.fntdata"/><Relationship Id="rId17" Type="http://schemas.openxmlformats.org/officeDocument/2006/relationships/font" Target="fonts/SourceCodePro-boldItalic.fntdata"/><Relationship Id="rId16" Type="http://schemas.openxmlformats.org/officeDocument/2006/relationships/font" Target="fonts/SourceCodePro-italic.fntdata"/><Relationship Id="rId5" Type="http://schemas.openxmlformats.org/officeDocument/2006/relationships/notesMaster" Target="notesMasters/notesMaster1.xml"/><Relationship Id="rId19" Type="http://schemas.openxmlformats.org/officeDocument/2006/relationships/font" Target="fonts/Oswald-bold.fntdata"/><Relationship Id="rId6" Type="http://schemas.openxmlformats.org/officeDocument/2006/relationships/slide" Target="slides/slide1.xml"/><Relationship Id="rId18" Type="http://schemas.openxmlformats.org/officeDocument/2006/relationships/font" Target="fonts/Oswald-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Rise of the Collectors is an exhibit on display at the </a:t>
            </a:r>
            <a:r>
              <a:rPr lang="en">
                <a:solidFill>
                  <a:srgbClr val="242424"/>
                </a:solidFill>
                <a:latin typeface="Roboto"/>
                <a:ea typeface="Roboto"/>
                <a:cs typeface="Roboto"/>
                <a:sym typeface="Roboto"/>
              </a:rPr>
              <a:t>Chachalu Museum in Grand Ronde. It features artifacts collected from the Grand Ronde Reservation in the mid 1800’s. </a:t>
            </a:r>
            <a:endParaRPr>
              <a:solidFill>
                <a:srgbClr val="242424"/>
              </a:solidFill>
              <a:latin typeface="Roboto"/>
              <a:ea typeface="Roboto"/>
              <a:cs typeface="Roboto"/>
              <a:sym typeface="Roboto"/>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99d7e1a860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99d7e1a860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These artifacts were all collected on the Grand Ronde Reservation. </a:t>
            </a:r>
            <a:endParaRPr/>
          </a:p>
          <a:p>
            <a:pPr indent="-298450" lvl="0" marL="457200" rtl="0" algn="l">
              <a:spcBef>
                <a:spcPts val="0"/>
              </a:spcBef>
              <a:spcAft>
                <a:spcPts val="0"/>
              </a:spcAft>
              <a:buSzPts val="1100"/>
              <a:buChar char="●"/>
            </a:pPr>
            <a:r>
              <a:rPr lang="en"/>
              <a:t>Basket Purse - This basket is 8 inches wide and 4 inches tall. It is made with sweet grass sedge and beargrass. It features a human figure and deer. By placing a human figure and animal figures on the same basket it highlights the close connection the Grand Ronde people had to their “First Foods”. qq</a:t>
            </a:r>
            <a:endParaRPr/>
          </a:p>
          <a:p>
            <a:pPr indent="-298450" lvl="0" marL="457200" rtl="0" algn="l">
              <a:spcBef>
                <a:spcPts val="0"/>
              </a:spcBef>
              <a:spcAft>
                <a:spcPts val="0"/>
              </a:spcAft>
              <a:buSzPts val="1100"/>
              <a:buChar char="●"/>
            </a:pPr>
            <a:r>
              <a:rPr lang="en"/>
              <a:t>Basket B - This basket is made of juncus, a flowering plant. It is decorated with yellow raffia and faded purple or blue-dyced juncus. The basket was most likey used as a storage vessel.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99d7e1a860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99d7e1a860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Basket A: This is a large basket that was used for storage. It is made with juncus, beargrass and cedar bark. You will notice a swastika on the basket. Swastikas are a widely distributed, ancient design appearing in the Middle East, India, Southeast Asia and in native North American. The symbol means “well-being” or “good-fortune”. </a:t>
            </a:r>
            <a:endParaRPr/>
          </a:p>
          <a:p>
            <a:pPr indent="0" lvl="0" marL="0" rtl="0" algn="l">
              <a:spcBef>
                <a:spcPts val="0"/>
              </a:spcBef>
              <a:spcAft>
                <a:spcPts val="0"/>
              </a:spcAft>
              <a:buNone/>
            </a:pPr>
            <a:r>
              <a:rPr lang="en"/>
              <a:t>Beaded Bag: The bag measure 5.5 inches high and 4 inches wide. It is made with dentalium shells and seed beads in various colors. </a:t>
            </a:r>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99d7e1a860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99d7e1a860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Horn Bowl: This bowl is made from the horn of the Mountain </a:t>
            </a:r>
            <a:r>
              <a:rPr lang="en"/>
              <a:t>Bighorn</a:t>
            </a:r>
            <a:r>
              <a:rPr lang="en"/>
              <a:t> Sheep. In order to carve the horn, it is softened and them carved or modeled into a particular shape. It is one of the most decorative items in the Summers Collection. </a:t>
            </a:r>
            <a:endParaRPr/>
          </a:p>
          <a:p>
            <a:pPr indent="0" lvl="0" marL="0" rtl="0" algn="l">
              <a:spcBef>
                <a:spcPts val="0"/>
              </a:spcBef>
              <a:spcAft>
                <a:spcPts val="0"/>
              </a:spcAft>
              <a:buNone/>
            </a:pPr>
            <a:r>
              <a:rPr lang="en"/>
              <a:t>Parfleche (pahr-flesh): This is a storage bag that is made out of buffalo hide. The hide is painted with red, brown, black, green and yellow. It also has deer skin fringes on the sides of the bag. It is believed that this bag was made by a native living somewhere on the other side of the Cascade Mountains. It was brought to Grand Ronde after it was made.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10800000">
            <a:off x="4226100" y="2933550"/>
            <a:ext cx="691800" cy="3885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25" y="0"/>
            <a:ext cx="9144000" cy="31242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411175" y="644300"/>
            <a:ext cx="8282400" cy="21090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lt1"/>
              </a:buClr>
              <a:buSzPts val="6000"/>
              <a:buNone/>
              <a:defRPr sz="6000">
                <a:solidFill>
                  <a:schemeClr val="lt1"/>
                </a:solidFill>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p:txBody>
      </p:sp>
      <p:sp>
        <p:nvSpPr>
          <p:cNvPr id="13" name="Google Shape;13;p2"/>
          <p:cNvSpPr txBox="1"/>
          <p:nvPr>
            <p:ph idx="1" type="subTitle"/>
          </p:nvPr>
        </p:nvSpPr>
        <p:spPr>
          <a:xfrm>
            <a:off x="411175" y="3398250"/>
            <a:ext cx="8282400" cy="12606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SzPts val="3600"/>
              <a:buFont typeface="Oswald"/>
              <a:buNone/>
              <a:defRPr sz="3600">
                <a:latin typeface="Oswald"/>
                <a:ea typeface="Oswald"/>
                <a:cs typeface="Oswald"/>
                <a:sym typeface="Oswald"/>
              </a:defRPr>
            </a:lvl1pPr>
            <a:lvl2pPr lvl="1" algn="ctr">
              <a:lnSpc>
                <a:spcPct val="100000"/>
              </a:lnSpc>
              <a:spcBef>
                <a:spcPts val="0"/>
              </a:spcBef>
              <a:spcAft>
                <a:spcPts val="0"/>
              </a:spcAft>
              <a:buSzPts val="3600"/>
              <a:buFont typeface="Oswald"/>
              <a:buNone/>
              <a:defRPr sz="3600">
                <a:latin typeface="Oswald"/>
                <a:ea typeface="Oswald"/>
                <a:cs typeface="Oswald"/>
                <a:sym typeface="Oswald"/>
              </a:defRPr>
            </a:lvl2pPr>
            <a:lvl3pPr lvl="2" algn="ctr">
              <a:lnSpc>
                <a:spcPct val="100000"/>
              </a:lnSpc>
              <a:spcBef>
                <a:spcPts val="0"/>
              </a:spcBef>
              <a:spcAft>
                <a:spcPts val="0"/>
              </a:spcAft>
              <a:buSzPts val="3600"/>
              <a:buFont typeface="Oswald"/>
              <a:buNone/>
              <a:defRPr sz="3600">
                <a:latin typeface="Oswald"/>
                <a:ea typeface="Oswald"/>
                <a:cs typeface="Oswald"/>
                <a:sym typeface="Oswald"/>
              </a:defRPr>
            </a:lvl3pPr>
            <a:lvl4pPr lvl="3" algn="ctr">
              <a:lnSpc>
                <a:spcPct val="100000"/>
              </a:lnSpc>
              <a:spcBef>
                <a:spcPts val="0"/>
              </a:spcBef>
              <a:spcAft>
                <a:spcPts val="0"/>
              </a:spcAft>
              <a:buSzPts val="3600"/>
              <a:buFont typeface="Oswald"/>
              <a:buNone/>
              <a:defRPr sz="3600">
                <a:latin typeface="Oswald"/>
                <a:ea typeface="Oswald"/>
                <a:cs typeface="Oswald"/>
                <a:sym typeface="Oswald"/>
              </a:defRPr>
            </a:lvl4pPr>
            <a:lvl5pPr lvl="4" algn="ctr">
              <a:lnSpc>
                <a:spcPct val="100000"/>
              </a:lnSpc>
              <a:spcBef>
                <a:spcPts val="0"/>
              </a:spcBef>
              <a:spcAft>
                <a:spcPts val="0"/>
              </a:spcAft>
              <a:buSzPts val="3600"/>
              <a:buFont typeface="Oswald"/>
              <a:buNone/>
              <a:defRPr sz="3600">
                <a:latin typeface="Oswald"/>
                <a:ea typeface="Oswald"/>
                <a:cs typeface="Oswald"/>
                <a:sym typeface="Oswald"/>
              </a:defRPr>
            </a:lvl5pPr>
            <a:lvl6pPr lvl="5" algn="ctr">
              <a:lnSpc>
                <a:spcPct val="100000"/>
              </a:lnSpc>
              <a:spcBef>
                <a:spcPts val="0"/>
              </a:spcBef>
              <a:spcAft>
                <a:spcPts val="0"/>
              </a:spcAft>
              <a:buSzPts val="3600"/>
              <a:buFont typeface="Oswald"/>
              <a:buNone/>
              <a:defRPr sz="3600">
                <a:latin typeface="Oswald"/>
                <a:ea typeface="Oswald"/>
                <a:cs typeface="Oswald"/>
                <a:sym typeface="Oswald"/>
              </a:defRPr>
            </a:lvl6pPr>
            <a:lvl7pPr lvl="6" algn="ctr">
              <a:lnSpc>
                <a:spcPct val="100000"/>
              </a:lnSpc>
              <a:spcBef>
                <a:spcPts val="0"/>
              </a:spcBef>
              <a:spcAft>
                <a:spcPts val="0"/>
              </a:spcAft>
              <a:buSzPts val="3600"/>
              <a:buFont typeface="Oswald"/>
              <a:buNone/>
              <a:defRPr sz="3600">
                <a:latin typeface="Oswald"/>
                <a:ea typeface="Oswald"/>
                <a:cs typeface="Oswald"/>
                <a:sym typeface="Oswald"/>
              </a:defRPr>
            </a:lvl7pPr>
            <a:lvl8pPr lvl="7" algn="ctr">
              <a:lnSpc>
                <a:spcPct val="100000"/>
              </a:lnSpc>
              <a:spcBef>
                <a:spcPts val="0"/>
              </a:spcBef>
              <a:spcAft>
                <a:spcPts val="0"/>
              </a:spcAft>
              <a:buSzPts val="3600"/>
              <a:buFont typeface="Oswald"/>
              <a:buNone/>
              <a:defRPr sz="3600">
                <a:latin typeface="Oswald"/>
                <a:ea typeface="Oswald"/>
                <a:cs typeface="Oswald"/>
                <a:sym typeface="Oswald"/>
              </a:defRPr>
            </a:lvl8pPr>
            <a:lvl9pPr lvl="8" algn="ctr">
              <a:lnSpc>
                <a:spcPct val="100000"/>
              </a:lnSpc>
              <a:spcBef>
                <a:spcPts val="0"/>
              </a:spcBef>
              <a:spcAft>
                <a:spcPts val="0"/>
              </a:spcAft>
              <a:buSzPts val="3600"/>
              <a:buFont typeface="Oswald"/>
              <a:buNone/>
              <a:defRPr sz="3600">
                <a:latin typeface="Oswald"/>
                <a:ea typeface="Oswald"/>
                <a:cs typeface="Oswald"/>
                <a:sym typeface="Oswald"/>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1" name="Shape 51"/>
        <p:cNvGrpSpPr/>
        <p:nvPr/>
      </p:nvGrpSpPr>
      <p:grpSpPr>
        <a:xfrm>
          <a:off x="0" y="0"/>
          <a:ext cx="0" cy="0"/>
          <a:chOff x="0" y="0"/>
          <a:chExt cx="0" cy="0"/>
        </a:xfrm>
      </p:grpSpPr>
      <p:cxnSp>
        <p:nvCxnSpPr>
          <p:cNvPr id="52" name="Google Shape;52;p11"/>
          <p:cNvCxnSpPr/>
          <p:nvPr/>
        </p:nvCxnSpPr>
        <p:spPr>
          <a:xfrm>
            <a:off x="413275" y="2988275"/>
            <a:ext cx="910500" cy="0"/>
          </a:xfrm>
          <a:prstGeom prst="straightConnector1">
            <a:avLst/>
          </a:prstGeom>
          <a:noFill/>
          <a:ln cap="flat" cmpd="sng" w="28575">
            <a:solidFill>
              <a:schemeClr val="dk1"/>
            </a:solidFill>
            <a:prstDash val="lgDash"/>
            <a:round/>
            <a:headEnd len="sm" w="sm" type="none"/>
            <a:tailEnd len="sm" w="sm" type="none"/>
          </a:ln>
        </p:spPr>
      </p:cxnSp>
      <p:sp>
        <p:nvSpPr>
          <p:cNvPr id="53" name="Google Shape;53;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spcBef>
                <a:spcPts val="0"/>
              </a:spcBef>
              <a:spcAft>
                <a:spcPts val="0"/>
              </a:spcAft>
              <a:buSzPts val="12000"/>
              <a:buNone/>
              <a:defRPr sz="12000"/>
            </a:lvl1pPr>
            <a:lvl2pPr lvl="1">
              <a:spcBef>
                <a:spcPts val="0"/>
              </a:spcBef>
              <a:spcAft>
                <a:spcPts val="0"/>
              </a:spcAft>
              <a:buSzPts val="12000"/>
              <a:buNone/>
              <a:defRPr sz="12000"/>
            </a:lvl2pPr>
            <a:lvl3pPr lvl="2">
              <a:spcBef>
                <a:spcPts val="0"/>
              </a:spcBef>
              <a:spcAft>
                <a:spcPts val="0"/>
              </a:spcAft>
              <a:buSzPts val="12000"/>
              <a:buNone/>
              <a:defRPr sz="12000"/>
            </a:lvl3pPr>
            <a:lvl4pPr lvl="3">
              <a:spcBef>
                <a:spcPts val="0"/>
              </a:spcBef>
              <a:spcAft>
                <a:spcPts val="0"/>
              </a:spcAft>
              <a:buSzPts val="12000"/>
              <a:buNone/>
              <a:defRPr sz="12000"/>
            </a:lvl4pPr>
            <a:lvl5pPr lvl="4">
              <a:spcBef>
                <a:spcPts val="0"/>
              </a:spcBef>
              <a:spcAft>
                <a:spcPts val="0"/>
              </a:spcAft>
              <a:buSzPts val="12000"/>
              <a:buNone/>
              <a:defRPr sz="12000"/>
            </a:lvl5pPr>
            <a:lvl6pPr lvl="5">
              <a:spcBef>
                <a:spcPts val="0"/>
              </a:spcBef>
              <a:spcAft>
                <a:spcPts val="0"/>
              </a:spcAft>
              <a:buSzPts val="12000"/>
              <a:buNone/>
              <a:defRPr sz="12000"/>
            </a:lvl6pPr>
            <a:lvl7pPr lvl="6">
              <a:spcBef>
                <a:spcPts val="0"/>
              </a:spcBef>
              <a:spcAft>
                <a:spcPts val="0"/>
              </a:spcAft>
              <a:buSzPts val="12000"/>
              <a:buNone/>
              <a:defRPr sz="12000"/>
            </a:lvl7pPr>
            <a:lvl8pPr lvl="7">
              <a:spcBef>
                <a:spcPts val="0"/>
              </a:spcBef>
              <a:spcAft>
                <a:spcPts val="0"/>
              </a:spcAft>
              <a:buSzPts val="12000"/>
              <a:buNone/>
              <a:defRPr sz="12000"/>
            </a:lvl8pPr>
            <a:lvl9pPr lvl="8">
              <a:spcBef>
                <a:spcPts val="0"/>
              </a:spcBef>
              <a:spcAft>
                <a:spcPts val="0"/>
              </a:spcAft>
              <a:buSzPts val="12000"/>
              <a:buNone/>
              <a:defRPr sz="12000"/>
            </a:lvl9pPr>
          </a:lstStyle>
          <a:p>
            <a:r>
              <a:t>xx%</a:t>
            </a:r>
          </a:p>
        </p:txBody>
      </p:sp>
      <p:sp>
        <p:nvSpPr>
          <p:cNvPr id="54" name="Google Shape;54;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55" name="Google Shape;55;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p:nvPr/>
        </p:nvSpPr>
        <p:spPr>
          <a:xfrm>
            <a:off x="0" y="1567350"/>
            <a:ext cx="9144000" cy="2008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txBox="1"/>
          <p:nvPr>
            <p:ph type="title"/>
          </p:nvPr>
        </p:nvSpPr>
        <p:spPr>
          <a:xfrm>
            <a:off x="430800" y="1889700"/>
            <a:ext cx="8282400" cy="15165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3600"/>
              <a:buNone/>
              <a:defRPr sz="3600">
                <a:solidFill>
                  <a:schemeClr val="lt1"/>
                </a:solidFill>
              </a:defRPr>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cxnSp>
        <p:nvCxnSpPr>
          <p:cNvPr id="20" name="Google Shape;20;p4"/>
          <p:cNvCxnSpPr/>
          <p:nvPr/>
        </p:nvCxnSpPr>
        <p:spPr>
          <a:xfrm>
            <a:off x="429200" y="1275577"/>
            <a:ext cx="614100" cy="0"/>
          </a:xfrm>
          <a:prstGeom prst="straightConnector1">
            <a:avLst/>
          </a:prstGeom>
          <a:noFill/>
          <a:ln cap="flat" cmpd="sng" w="19050">
            <a:solidFill>
              <a:schemeClr val="dk2"/>
            </a:solidFill>
            <a:prstDash val="lgDash"/>
            <a:round/>
            <a:headEnd len="sm" w="sm" type="none"/>
            <a:tailEnd len="sm" w="sm" type="none"/>
          </a:ln>
        </p:spPr>
      </p:cxnSp>
      <p:sp>
        <p:nvSpPr>
          <p:cNvPr id="21" name="Google Shape;21;p4"/>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468825"/>
            <a:ext cx="8520600" cy="30999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cxnSp>
        <p:nvCxnSpPr>
          <p:cNvPr id="25" name="Google Shape;25;p5"/>
          <p:cNvCxnSpPr/>
          <p:nvPr/>
        </p:nvCxnSpPr>
        <p:spPr>
          <a:xfrm>
            <a:off x="429200" y="1275577"/>
            <a:ext cx="614100" cy="0"/>
          </a:xfrm>
          <a:prstGeom prst="straightConnector1">
            <a:avLst/>
          </a:prstGeom>
          <a:noFill/>
          <a:ln cap="flat" cmpd="sng" w="19050">
            <a:solidFill>
              <a:schemeClr val="dk2"/>
            </a:solidFill>
            <a:prstDash val="lgDash"/>
            <a:round/>
            <a:headEnd len="sm" w="sm" type="none"/>
            <a:tailEnd len="sm" w="sm" type="none"/>
          </a:ln>
        </p:spPr>
      </p:cxnSp>
      <p:sp>
        <p:nvSpPr>
          <p:cNvPr id="26" name="Google Shape;26;p5"/>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7" name="Google Shape;27;p5"/>
          <p:cNvSpPr txBox="1"/>
          <p:nvPr>
            <p:ph idx="1" type="body"/>
          </p:nvPr>
        </p:nvSpPr>
        <p:spPr>
          <a:xfrm>
            <a:off x="311700" y="1468825"/>
            <a:ext cx="3999900" cy="3099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2" type="body"/>
          </p:nvPr>
        </p:nvSpPr>
        <p:spPr>
          <a:xfrm>
            <a:off x="4832400" y="1468825"/>
            <a:ext cx="3999900" cy="3099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2" name="Google Shape;32;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3" name="Shape 33"/>
        <p:cNvGrpSpPr/>
        <p:nvPr/>
      </p:nvGrpSpPr>
      <p:grpSpPr>
        <a:xfrm>
          <a:off x="0" y="0"/>
          <a:ext cx="0" cy="0"/>
          <a:chOff x="0" y="0"/>
          <a:chExt cx="0" cy="0"/>
        </a:xfrm>
      </p:grpSpPr>
      <p:cxnSp>
        <p:nvCxnSpPr>
          <p:cNvPr id="34" name="Google Shape;34;p7"/>
          <p:cNvCxnSpPr/>
          <p:nvPr/>
        </p:nvCxnSpPr>
        <p:spPr>
          <a:xfrm>
            <a:off x="418675" y="1457787"/>
            <a:ext cx="614100" cy="0"/>
          </a:xfrm>
          <a:prstGeom prst="straightConnector1">
            <a:avLst/>
          </a:prstGeom>
          <a:noFill/>
          <a:ln cap="flat" cmpd="sng" w="19050">
            <a:solidFill>
              <a:schemeClr val="dk2"/>
            </a:solidFill>
            <a:prstDash val="lgDash"/>
            <a:round/>
            <a:headEnd len="sm" w="sm" type="none"/>
            <a:tailEnd len="sm" w="sm" type="none"/>
          </a:ln>
        </p:spPr>
      </p:cxnSp>
      <p:sp>
        <p:nvSpPr>
          <p:cNvPr id="35" name="Google Shape;35;p7"/>
          <p:cNvSpPr txBox="1"/>
          <p:nvPr>
            <p:ph type="title"/>
          </p:nvPr>
        </p:nvSpPr>
        <p:spPr>
          <a:xfrm>
            <a:off x="311700" y="6318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6" name="Google Shape;36;p7"/>
          <p:cNvSpPr txBox="1"/>
          <p:nvPr>
            <p:ph idx="1" type="body"/>
          </p:nvPr>
        </p:nvSpPr>
        <p:spPr>
          <a:xfrm>
            <a:off x="311700" y="1618204"/>
            <a:ext cx="2808000" cy="29508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7" name="Google Shape;37;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8" name="Shape 38"/>
        <p:cNvGrpSpPr/>
        <p:nvPr/>
      </p:nvGrpSpPr>
      <p:grpSpPr>
        <a:xfrm>
          <a:off x="0" y="0"/>
          <a:ext cx="0" cy="0"/>
          <a:chOff x="0" y="0"/>
          <a:chExt cx="0" cy="0"/>
        </a:xfrm>
      </p:grpSpPr>
      <p:sp>
        <p:nvSpPr>
          <p:cNvPr id="39" name="Google Shape;39;p8"/>
          <p:cNvSpPr txBox="1"/>
          <p:nvPr>
            <p:ph type="title"/>
          </p:nvPr>
        </p:nvSpPr>
        <p:spPr>
          <a:xfrm>
            <a:off x="490250" y="528900"/>
            <a:ext cx="5678100" cy="40857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5400"/>
              <a:buNone/>
              <a:defRPr sz="5400">
                <a:solidFill>
                  <a:schemeClr val="lt1"/>
                </a:solidFill>
              </a:defRPr>
            </a:lvl1pPr>
            <a:lvl2pPr lvl="1">
              <a:spcBef>
                <a:spcPts val="0"/>
              </a:spcBef>
              <a:spcAft>
                <a:spcPts val="0"/>
              </a:spcAft>
              <a:buClr>
                <a:schemeClr val="lt1"/>
              </a:buClr>
              <a:buSzPts val="5400"/>
              <a:buNone/>
              <a:defRPr sz="5400">
                <a:solidFill>
                  <a:schemeClr val="lt1"/>
                </a:solidFill>
              </a:defRPr>
            </a:lvl2pPr>
            <a:lvl3pPr lvl="2">
              <a:spcBef>
                <a:spcPts val="0"/>
              </a:spcBef>
              <a:spcAft>
                <a:spcPts val="0"/>
              </a:spcAft>
              <a:buClr>
                <a:schemeClr val="lt1"/>
              </a:buClr>
              <a:buSzPts val="5400"/>
              <a:buNone/>
              <a:defRPr sz="5400">
                <a:solidFill>
                  <a:schemeClr val="lt1"/>
                </a:solidFill>
              </a:defRPr>
            </a:lvl3pPr>
            <a:lvl4pPr lvl="3">
              <a:spcBef>
                <a:spcPts val="0"/>
              </a:spcBef>
              <a:spcAft>
                <a:spcPts val="0"/>
              </a:spcAft>
              <a:buClr>
                <a:schemeClr val="lt1"/>
              </a:buClr>
              <a:buSzPts val="5400"/>
              <a:buNone/>
              <a:defRPr sz="5400">
                <a:solidFill>
                  <a:schemeClr val="lt1"/>
                </a:solidFill>
              </a:defRPr>
            </a:lvl4pPr>
            <a:lvl5pPr lvl="4">
              <a:spcBef>
                <a:spcPts val="0"/>
              </a:spcBef>
              <a:spcAft>
                <a:spcPts val="0"/>
              </a:spcAft>
              <a:buClr>
                <a:schemeClr val="lt1"/>
              </a:buClr>
              <a:buSzPts val="5400"/>
              <a:buNone/>
              <a:defRPr sz="5400">
                <a:solidFill>
                  <a:schemeClr val="lt1"/>
                </a:solidFill>
              </a:defRPr>
            </a:lvl5pPr>
            <a:lvl6pPr lvl="5">
              <a:spcBef>
                <a:spcPts val="0"/>
              </a:spcBef>
              <a:spcAft>
                <a:spcPts val="0"/>
              </a:spcAft>
              <a:buClr>
                <a:schemeClr val="lt1"/>
              </a:buClr>
              <a:buSzPts val="5400"/>
              <a:buNone/>
              <a:defRPr sz="5400">
                <a:solidFill>
                  <a:schemeClr val="lt1"/>
                </a:solidFill>
              </a:defRPr>
            </a:lvl6pPr>
            <a:lvl7pPr lvl="6">
              <a:spcBef>
                <a:spcPts val="0"/>
              </a:spcBef>
              <a:spcAft>
                <a:spcPts val="0"/>
              </a:spcAft>
              <a:buClr>
                <a:schemeClr val="lt1"/>
              </a:buClr>
              <a:buSzPts val="5400"/>
              <a:buNone/>
              <a:defRPr sz="5400">
                <a:solidFill>
                  <a:schemeClr val="lt1"/>
                </a:solidFill>
              </a:defRPr>
            </a:lvl7pPr>
            <a:lvl8pPr lvl="7">
              <a:spcBef>
                <a:spcPts val="0"/>
              </a:spcBef>
              <a:spcAft>
                <a:spcPts val="0"/>
              </a:spcAft>
              <a:buClr>
                <a:schemeClr val="lt1"/>
              </a:buClr>
              <a:buSzPts val="5400"/>
              <a:buNone/>
              <a:defRPr sz="5400">
                <a:solidFill>
                  <a:schemeClr val="lt1"/>
                </a:solidFill>
              </a:defRPr>
            </a:lvl8pPr>
            <a:lvl9pPr lvl="8">
              <a:spcBef>
                <a:spcPts val="0"/>
              </a:spcBef>
              <a:spcAft>
                <a:spcPts val="0"/>
              </a:spcAft>
              <a:buClr>
                <a:schemeClr val="lt1"/>
              </a:buClr>
              <a:buSzPts val="5400"/>
              <a:buNone/>
              <a:defRPr sz="5400">
                <a:solidFill>
                  <a:schemeClr val="lt1"/>
                </a:solidFill>
              </a:defRPr>
            </a:lvl9pPr>
          </a:lstStyle>
          <a:p/>
        </p:txBody>
      </p:sp>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1"/>
        </a:solidFill>
      </p:bgPr>
    </p:bg>
    <p:spTree>
      <p:nvGrpSpPr>
        <p:cNvPr id="41" name="Shape 41"/>
        <p:cNvGrpSpPr/>
        <p:nvPr/>
      </p:nvGrpSpPr>
      <p:grpSpPr>
        <a:xfrm>
          <a:off x="0" y="0"/>
          <a:ext cx="0" cy="0"/>
          <a:chOff x="0" y="0"/>
          <a:chExt cx="0" cy="0"/>
        </a:xfrm>
      </p:grpSpPr>
      <p:sp>
        <p:nvSpPr>
          <p:cNvPr id="42" name="Google Shape;42;p9"/>
          <p:cNvSpPr/>
          <p:nvPr/>
        </p:nvSpPr>
        <p:spPr>
          <a:xfrm>
            <a:off x="4572000" y="175"/>
            <a:ext cx="4572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 name="Google Shape;43;p9"/>
          <p:cNvCxnSpPr/>
          <p:nvPr/>
        </p:nvCxnSpPr>
        <p:spPr>
          <a:xfrm>
            <a:off x="5029675" y="4495500"/>
            <a:ext cx="577200" cy="0"/>
          </a:xfrm>
          <a:prstGeom prst="straightConnector1">
            <a:avLst/>
          </a:prstGeom>
          <a:noFill/>
          <a:ln cap="flat" cmpd="sng" w="19050">
            <a:solidFill>
              <a:schemeClr val="dk1"/>
            </a:solidFill>
            <a:prstDash val="lgDash"/>
            <a:round/>
            <a:headEnd len="sm" w="sm" type="none"/>
            <a:tailEnd len="sm" w="sm" type="none"/>
          </a:ln>
        </p:spPr>
      </p:cxnSp>
      <p:sp>
        <p:nvSpPr>
          <p:cNvPr id="44" name="Google Shape;44;p9"/>
          <p:cNvSpPr txBox="1"/>
          <p:nvPr>
            <p:ph type="title"/>
          </p:nvPr>
        </p:nvSpPr>
        <p:spPr>
          <a:xfrm>
            <a:off x="265500" y="1078750"/>
            <a:ext cx="4045200" cy="17892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lt1"/>
              </a:buClr>
              <a:buSzPts val="4600"/>
              <a:buNone/>
              <a:defRPr sz="4600">
                <a:solidFill>
                  <a:schemeClr val="lt1"/>
                </a:solidFill>
              </a:defRPr>
            </a:lvl1pPr>
            <a:lvl2pPr lvl="1" algn="ctr">
              <a:spcBef>
                <a:spcPts val="0"/>
              </a:spcBef>
              <a:spcAft>
                <a:spcPts val="0"/>
              </a:spcAft>
              <a:buClr>
                <a:schemeClr val="lt1"/>
              </a:buClr>
              <a:buSzPts val="4600"/>
              <a:buNone/>
              <a:defRPr sz="4600">
                <a:solidFill>
                  <a:schemeClr val="lt1"/>
                </a:solidFill>
              </a:defRPr>
            </a:lvl2pPr>
            <a:lvl3pPr lvl="2" algn="ctr">
              <a:spcBef>
                <a:spcPts val="0"/>
              </a:spcBef>
              <a:spcAft>
                <a:spcPts val="0"/>
              </a:spcAft>
              <a:buClr>
                <a:schemeClr val="lt1"/>
              </a:buClr>
              <a:buSzPts val="4600"/>
              <a:buNone/>
              <a:defRPr sz="4600">
                <a:solidFill>
                  <a:schemeClr val="lt1"/>
                </a:solidFill>
              </a:defRPr>
            </a:lvl3pPr>
            <a:lvl4pPr lvl="3" algn="ctr">
              <a:spcBef>
                <a:spcPts val="0"/>
              </a:spcBef>
              <a:spcAft>
                <a:spcPts val="0"/>
              </a:spcAft>
              <a:buClr>
                <a:schemeClr val="lt1"/>
              </a:buClr>
              <a:buSzPts val="4600"/>
              <a:buNone/>
              <a:defRPr sz="4600">
                <a:solidFill>
                  <a:schemeClr val="lt1"/>
                </a:solidFill>
              </a:defRPr>
            </a:lvl4pPr>
            <a:lvl5pPr lvl="4" algn="ctr">
              <a:spcBef>
                <a:spcPts val="0"/>
              </a:spcBef>
              <a:spcAft>
                <a:spcPts val="0"/>
              </a:spcAft>
              <a:buClr>
                <a:schemeClr val="lt1"/>
              </a:buClr>
              <a:buSzPts val="4600"/>
              <a:buNone/>
              <a:defRPr sz="4600">
                <a:solidFill>
                  <a:schemeClr val="lt1"/>
                </a:solidFill>
              </a:defRPr>
            </a:lvl5pPr>
            <a:lvl6pPr lvl="5" algn="ctr">
              <a:spcBef>
                <a:spcPts val="0"/>
              </a:spcBef>
              <a:spcAft>
                <a:spcPts val="0"/>
              </a:spcAft>
              <a:buClr>
                <a:schemeClr val="lt1"/>
              </a:buClr>
              <a:buSzPts val="4600"/>
              <a:buNone/>
              <a:defRPr sz="4600">
                <a:solidFill>
                  <a:schemeClr val="lt1"/>
                </a:solidFill>
              </a:defRPr>
            </a:lvl6pPr>
            <a:lvl7pPr lvl="6" algn="ctr">
              <a:spcBef>
                <a:spcPts val="0"/>
              </a:spcBef>
              <a:spcAft>
                <a:spcPts val="0"/>
              </a:spcAft>
              <a:buClr>
                <a:schemeClr val="lt1"/>
              </a:buClr>
              <a:buSzPts val="4600"/>
              <a:buNone/>
              <a:defRPr sz="4600">
                <a:solidFill>
                  <a:schemeClr val="lt1"/>
                </a:solidFill>
              </a:defRPr>
            </a:lvl7pPr>
            <a:lvl8pPr lvl="7" algn="ctr">
              <a:spcBef>
                <a:spcPts val="0"/>
              </a:spcBef>
              <a:spcAft>
                <a:spcPts val="0"/>
              </a:spcAft>
              <a:buClr>
                <a:schemeClr val="lt1"/>
              </a:buClr>
              <a:buSzPts val="4600"/>
              <a:buNone/>
              <a:defRPr sz="4600">
                <a:solidFill>
                  <a:schemeClr val="lt1"/>
                </a:solidFill>
              </a:defRPr>
            </a:lvl8pPr>
            <a:lvl9pPr lvl="8" algn="ctr">
              <a:spcBef>
                <a:spcPts val="0"/>
              </a:spcBef>
              <a:spcAft>
                <a:spcPts val="0"/>
              </a:spcAft>
              <a:buClr>
                <a:schemeClr val="lt1"/>
              </a:buClr>
              <a:buSzPts val="4600"/>
              <a:buNone/>
              <a:defRPr sz="4600">
                <a:solidFill>
                  <a:schemeClr val="lt1"/>
                </a:solidFill>
              </a:defRPr>
            </a:lvl9pPr>
          </a:lstStyle>
          <a:p/>
        </p:txBody>
      </p:sp>
      <p:sp>
        <p:nvSpPr>
          <p:cNvPr id="45" name="Google Shape;45;p9"/>
          <p:cNvSpPr txBox="1"/>
          <p:nvPr>
            <p:ph idx="1" type="subTitle"/>
          </p:nvPr>
        </p:nvSpPr>
        <p:spPr>
          <a:xfrm>
            <a:off x="265500" y="29214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900"/>
              <a:buNone/>
              <a:defRPr sz="1900">
                <a:solidFill>
                  <a:schemeClr val="lt1"/>
                </a:solidFill>
              </a:defRPr>
            </a:lvl1pPr>
            <a:lvl2pPr lvl="1" algn="ctr">
              <a:lnSpc>
                <a:spcPct val="100000"/>
              </a:lnSpc>
              <a:spcBef>
                <a:spcPts val="0"/>
              </a:spcBef>
              <a:spcAft>
                <a:spcPts val="0"/>
              </a:spcAft>
              <a:buClr>
                <a:schemeClr val="lt1"/>
              </a:buClr>
              <a:buSzPts val="1900"/>
              <a:buNone/>
              <a:defRPr sz="1900">
                <a:solidFill>
                  <a:schemeClr val="lt1"/>
                </a:solidFill>
              </a:defRPr>
            </a:lvl2pPr>
            <a:lvl3pPr lvl="2" algn="ctr">
              <a:lnSpc>
                <a:spcPct val="100000"/>
              </a:lnSpc>
              <a:spcBef>
                <a:spcPts val="0"/>
              </a:spcBef>
              <a:spcAft>
                <a:spcPts val="0"/>
              </a:spcAft>
              <a:buClr>
                <a:schemeClr val="lt1"/>
              </a:buClr>
              <a:buSzPts val="1900"/>
              <a:buNone/>
              <a:defRPr sz="1900">
                <a:solidFill>
                  <a:schemeClr val="lt1"/>
                </a:solidFill>
              </a:defRPr>
            </a:lvl3pPr>
            <a:lvl4pPr lvl="3" algn="ctr">
              <a:lnSpc>
                <a:spcPct val="100000"/>
              </a:lnSpc>
              <a:spcBef>
                <a:spcPts val="0"/>
              </a:spcBef>
              <a:spcAft>
                <a:spcPts val="0"/>
              </a:spcAft>
              <a:buClr>
                <a:schemeClr val="lt1"/>
              </a:buClr>
              <a:buSzPts val="1900"/>
              <a:buNone/>
              <a:defRPr sz="1900">
                <a:solidFill>
                  <a:schemeClr val="lt1"/>
                </a:solidFill>
              </a:defRPr>
            </a:lvl4pPr>
            <a:lvl5pPr lvl="4" algn="ctr">
              <a:lnSpc>
                <a:spcPct val="100000"/>
              </a:lnSpc>
              <a:spcBef>
                <a:spcPts val="0"/>
              </a:spcBef>
              <a:spcAft>
                <a:spcPts val="0"/>
              </a:spcAft>
              <a:buClr>
                <a:schemeClr val="lt1"/>
              </a:buClr>
              <a:buSzPts val="1900"/>
              <a:buNone/>
              <a:defRPr sz="1900">
                <a:solidFill>
                  <a:schemeClr val="lt1"/>
                </a:solidFill>
              </a:defRPr>
            </a:lvl5pPr>
            <a:lvl6pPr lvl="5" algn="ctr">
              <a:lnSpc>
                <a:spcPct val="100000"/>
              </a:lnSpc>
              <a:spcBef>
                <a:spcPts val="0"/>
              </a:spcBef>
              <a:spcAft>
                <a:spcPts val="0"/>
              </a:spcAft>
              <a:buClr>
                <a:schemeClr val="lt1"/>
              </a:buClr>
              <a:buSzPts val="1900"/>
              <a:buNone/>
              <a:defRPr sz="1900">
                <a:solidFill>
                  <a:schemeClr val="lt1"/>
                </a:solidFill>
              </a:defRPr>
            </a:lvl6pPr>
            <a:lvl7pPr lvl="6" algn="ctr">
              <a:lnSpc>
                <a:spcPct val="100000"/>
              </a:lnSpc>
              <a:spcBef>
                <a:spcPts val="0"/>
              </a:spcBef>
              <a:spcAft>
                <a:spcPts val="0"/>
              </a:spcAft>
              <a:buClr>
                <a:schemeClr val="lt1"/>
              </a:buClr>
              <a:buSzPts val="1900"/>
              <a:buNone/>
              <a:defRPr sz="1900">
                <a:solidFill>
                  <a:schemeClr val="lt1"/>
                </a:solidFill>
              </a:defRPr>
            </a:lvl7pPr>
            <a:lvl8pPr lvl="7" algn="ctr">
              <a:lnSpc>
                <a:spcPct val="100000"/>
              </a:lnSpc>
              <a:spcBef>
                <a:spcPts val="0"/>
              </a:spcBef>
              <a:spcAft>
                <a:spcPts val="0"/>
              </a:spcAft>
              <a:buClr>
                <a:schemeClr val="lt1"/>
              </a:buClr>
              <a:buSzPts val="1900"/>
              <a:buNone/>
              <a:defRPr sz="1900">
                <a:solidFill>
                  <a:schemeClr val="lt1"/>
                </a:solidFill>
              </a:defRPr>
            </a:lvl8pPr>
            <a:lvl9pPr lvl="8" algn="ctr">
              <a:lnSpc>
                <a:spcPct val="100000"/>
              </a:lnSpc>
              <a:spcBef>
                <a:spcPts val="0"/>
              </a:spcBef>
              <a:spcAft>
                <a:spcPts val="0"/>
              </a:spcAft>
              <a:buClr>
                <a:schemeClr val="lt1"/>
              </a:buClr>
              <a:buSzPts val="1900"/>
              <a:buNone/>
              <a:defRPr sz="1900">
                <a:solidFill>
                  <a:schemeClr val="lt1"/>
                </a:solidFill>
              </a:defRPr>
            </a:lvl9pPr>
          </a:lstStyle>
          <a:p/>
        </p:txBody>
      </p:sp>
      <p:sp>
        <p:nvSpPr>
          <p:cNvPr id="46" name="Google Shape;46;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7" name="Google Shape;47;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8" name="Shape 48"/>
        <p:cNvGrpSpPr/>
        <p:nvPr/>
      </p:nvGrpSpPr>
      <p:grpSpPr>
        <a:xfrm>
          <a:off x="0" y="0"/>
          <a:ext cx="0" cy="0"/>
          <a:chOff x="0" y="0"/>
          <a:chExt cx="0" cy="0"/>
        </a:xfrm>
      </p:grpSpPr>
      <p:sp>
        <p:nvSpPr>
          <p:cNvPr id="49" name="Google Shape;49;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2100"/>
              <a:buFont typeface="Oswald"/>
              <a:buNone/>
              <a:defRPr sz="2100">
                <a:latin typeface="Oswald"/>
                <a:ea typeface="Oswald"/>
                <a:cs typeface="Oswald"/>
                <a:sym typeface="Oswald"/>
              </a:defRPr>
            </a:lvl1pPr>
          </a:lstStyle>
          <a:p/>
        </p:txBody>
      </p:sp>
      <p:sp>
        <p:nvSpPr>
          <p:cNvPr id="50" name="Google Shape;50;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dern-writer">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72500"/>
            <a:ext cx="8520600" cy="7335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9pPr>
          </a:lstStyle>
          <a:p/>
        </p:txBody>
      </p:sp>
      <p:sp>
        <p:nvSpPr>
          <p:cNvPr id="7" name="Google Shape;7;p1"/>
          <p:cNvSpPr txBox="1"/>
          <p:nvPr>
            <p:ph idx="1" type="body"/>
          </p:nvPr>
        </p:nvSpPr>
        <p:spPr>
          <a:xfrm>
            <a:off x="311700" y="1468825"/>
            <a:ext cx="8520600" cy="30999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indent="-317500" lvl="1" marL="9144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indent="-317500" lvl="2" marL="13716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indent="-317500" lvl="3" marL="18288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indent="-317500" lvl="4" marL="22860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indent="-317500" lvl="5" marL="27432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indent="-317500" lvl="6" marL="32004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indent="-317500" lvl="7" marL="36576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indent="-317500" lvl="8" marL="411480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Source Code Pro"/>
                <a:ea typeface="Source Code Pro"/>
                <a:cs typeface="Source Code Pro"/>
                <a:sym typeface="Source Code Pro"/>
              </a:defRPr>
            </a:lvl1pPr>
            <a:lvl2pPr lvl="1" algn="r">
              <a:buNone/>
              <a:defRPr sz="1000">
                <a:solidFill>
                  <a:schemeClr val="dk2"/>
                </a:solidFill>
                <a:latin typeface="Source Code Pro"/>
                <a:ea typeface="Source Code Pro"/>
                <a:cs typeface="Source Code Pro"/>
                <a:sym typeface="Source Code Pro"/>
              </a:defRPr>
            </a:lvl2pPr>
            <a:lvl3pPr lvl="2" algn="r">
              <a:buNone/>
              <a:defRPr sz="1000">
                <a:solidFill>
                  <a:schemeClr val="dk2"/>
                </a:solidFill>
                <a:latin typeface="Source Code Pro"/>
                <a:ea typeface="Source Code Pro"/>
                <a:cs typeface="Source Code Pro"/>
                <a:sym typeface="Source Code Pro"/>
              </a:defRPr>
            </a:lvl3pPr>
            <a:lvl4pPr lvl="3" algn="r">
              <a:buNone/>
              <a:defRPr sz="1000">
                <a:solidFill>
                  <a:schemeClr val="dk2"/>
                </a:solidFill>
                <a:latin typeface="Source Code Pro"/>
                <a:ea typeface="Source Code Pro"/>
                <a:cs typeface="Source Code Pro"/>
                <a:sym typeface="Source Code Pro"/>
              </a:defRPr>
            </a:lvl4pPr>
            <a:lvl5pPr lvl="4" algn="r">
              <a:buNone/>
              <a:defRPr sz="1000">
                <a:solidFill>
                  <a:schemeClr val="dk2"/>
                </a:solidFill>
                <a:latin typeface="Source Code Pro"/>
                <a:ea typeface="Source Code Pro"/>
                <a:cs typeface="Source Code Pro"/>
                <a:sym typeface="Source Code Pro"/>
              </a:defRPr>
            </a:lvl5pPr>
            <a:lvl6pPr lvl="5" algn="r">
              <a:buNone/>
              <a:defRPr sz="1000">
                <a:solidFill>
                  <a:schemeClr val="dk2"/>
                </a:solidFill>
                <a:latin typeface="Source Code Pro"/>
                <a:ea typeface="Source Code Pro"/>
                <a:cs typeface="Source Code Pro"/>
                <a:sym typeface="Source Code Pro"/>
              </a:defRPr>
            </a:lvl6pPr>
            <a:lvl7pPr lvl="6" algn="r">
              <a:buNone/>
              <a:defRPr sz="1000">
                <a:solidFill>
                  <a:schemeClr val="dk2"/>
                </a:solidFill>
                <a:latin typeface="Source Code Pro"/>
                <a:ea typeface="Source Code Pro"/>
                <a:cs typeface="Source Code Pro"/>
                <a:sym typeface="Source Code Pro"/>
              </a:defRPr>
            </a:lvl7pPr>
            <a:lvl8pPr lvl="7" algn="r">
              <a:buNone/>
              <a:defRPr sz="1000">
                <a:solidFill>
                  <a:schemeClr val="dk2"/>
                </a:solidFill>
                <a:latin typeface="Source Code Pro"/>
                <a:ea typeface="Source Code Pro"/>
                <a:cs typeface="Source Code Pro"/>
                <a:sym typeface="Source Code Pro"/>
              </a:defRPr>
            </a:lvl8pPr>
            <a:lvl9pPr lvl="8" algn="r">
              <a:buNone/>
              <a:defRPr sz="1000">
                <a:solidFill>
                  <a:schemeClr val="dk2"/>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jpg"/><Relationship Id="rId4" Type="http://schemas.openxmlformats.org/officeDocument/2006/relationships/image" Target="../media/image5.jpg"/><Relationship Id="rId5"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jpg"/><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jp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3"/>
          <p:cNvSpPr txBox="1"/>
          <p:nvPr>
            <p:ph type="ctrTitle"/>
          </p:nvPr>
        </p:nvSpPr>
        <p:spPr>
          <a:xfrm>
            <a:off x="430800" y="347900"/>
            <a:ext cx="8282400" cy="2109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6300"/>
              <a:t>Rise of the Collectors</a:t>
            </a:r>
            <a:r>
              <a:rPr lang="en"/>
              <a:t> </a:t>
            </a:r>
            <a:endParaRPr/>
          </a:p>
        </p:txBody>
      </p:sp>
      <p:sp>
        <p:nvSpPr>
          <p:cNvPr id="63" name="Google Shape;63;p13"/>
          <p:cNvSpPr txBox="1"/>
          <p:nvPr>
            <p:ph idx="1" type="subTitle"/>
          </p:nvPr>
        </p:nvSpPr>
        <p:spPr>
          <a:xfrm>
            <a:off x="411175" y="4044900"/>
            <a:ext cx="8282400" cy="983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4000"/>
              <a:t>Grand Ronde Artifacts </a:t>
            </a:r>
            <a:endParaRPr b="1" sz="4000"/>
          </a:p>
        </p:txBody>
      </p:sp>
      <p:pic>
        <p:nvPicPr>
          <p:cNvPr id="64" name="Google Shape;64;p13"/>
          <p:cNvPicPr preferRelativeResize="0"/>
          <p:nvPr/>
        </p:nvPicPr>
        <p:blipFill rotWithShape="1">
          <a:blip r:embed="rId3">
            <a:alphaModFix/>
          </a:blip>
          <a:srcRect b="18825" l="17978" r="19509" t="18253"/>
          <a:stretch/>
        </p:blipFill>
        <p:spPr>
          <a:xfrm rot="-5400000">
            <a:off x="362049" y="2094849"/>
            <a:ext cx="1303352" cy="2027450"/>
          </a:xfrm>
          <a:prstGeom prst="rect">
            <a:avLst/>
          </a:prstGeom>
          <a:noFill/>
          <a:ln>
            <a:noFill/>
          </a:ln>
        </p:spPr>
      </p:pic>
      <p:pic>
        <p:nvPicPr>
          <p:cNvPr id="65" name="Google Shape;65;p13"/>
          <p:cNvPicPr preferRelativeResize="0"/>
          <p:nvPr/>
        </p:nvPicPr>
        <p:blipFill rotWithShape="1">
          <a:blip r:embed="rId3">
            <a:alphaModFix/>
          </a:blip>
          <a:srcRect b="18825" l="17978" r="19509" t="18253"/>
          <a:stretch/>
        </p:blipFill>
        <p:spPr>
          <a:xfrm rot="-5400000">
            <a:off x="2389499" y="2094849"/>
            <a:ext cx="1303352" cy="2027450"/>
          </a:xfrm>
          <a:prstGeom prst="rect">
            <a:avLst/>
          </a:prstGeom>
          <a:noFill/>
          <a:ln>
            <a:noFill/>
          </a:ln>
        </p:spPr>
      </p:pic>
      <p:pic>
        <p:nvPicPr>
          <p:cNvPr id="66" name="Google Shape;66;p13"/>
          <p:cNvPicPr preferRelativeResize="0"/>
          <p:nvPr/>
        </p:nvPicPr>
        <p:blipFill rotWithShape="1">
          <a:blip r:embed="rId3">
            <a:alphaModFix/>
          </a:blip>
          <a:srcRect b="18825" l="17978" r="19509" t="18253"/>
          <a:stretch/>
        </p:blipFill>
        <p:spPr>
          <a:xfrm rot="-5400000">
            <a:off x="7478599" y="2094849"/>
            <a:ext cx="1303352" cy="2027450"/>
          </a:xfrm>
          <a:prstGeom prst="rect">
            <a:avLst/>
          </a:prstGeom>
          <a:noFill/>
          <a:ln>
            <a:noFill/>
          </a:ln>
        </p:spPr>
      </p:pic>
      <p:pic>
        <p:nvPicPr>
          <p:cNvPr id="67" name="Google Shape;67;p13"/>
          <p:cNvPicPr preferRelativeResize="0"/>
          <p:nvPr/>
        </p:nvPicPr>
        <p:blipFill rotWithShape="1">
          <a:blip r:embed="rId3">
            <a:alphaModFix/>
          </a:blip>
          <a:srcRect b="18825" l="17978" r="19509" t="18253"/>
          <a:stretch/>
        </p:blipFill>
        <p:spPr>
          <a:xfrm rot="-5400000">
            <a:off x="5451149" y="2094849"/>
            <a:ext cx="1303352" cy="2027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4"/>
          <p:cNvSpPr txBox="1"/>
          <p:nvPr>
            <p:ph type="title"/>
          </p:nvPr>
        </p:nvSpPr>
        <p:spPr>
          <a:xfrm>
            <a:off x="311700" y="422725"/>
            <a:ext cx="8520600" cy="733500"/>
          </a:xfrm>
          <a:prstGeom prst="rect">
            <a:avLst/>
          </a:prstGeom>
          <a:solidFill>
            <a:srgbClr val="F6B26B"/>
          </a:solidFill>
        </p:spPr>
        <p:txBody>
          <a:bodyPr anchorCtr="0" anchor="b" bIns="91425" lIns="91425" spcFirstLastPara="1" rIns="91425" wrap="square" tIns="91425">
            <a:noAutofit/>
          </a:bodyPr>
          <a:lstStyle/>
          <a:p>
            <a:pPr indent="0" lvl="0" marL="0" rtl="0" algn="l">
              <a:spcBef>
                <a:spcPts val="0"/>
              </a:spcBef>
              <a:spcAft>
                <a:spcPts val="0"/>
              </a:spcAft>
              <a:buNone/>
            </a:pPr>
            <a:r>
              <a:rPr lang="en"/>
              <a:t>          Basket Purse                                   Basket B</a:t>
            </a:r>
            <a:endParaRPr/>
          </a:p>
        </p:txBody>
      </p:sp>
      <p:pic>
        <p:nvPicPr>
          <p:cNvPr id="73" name="Google Shape;73;p14"/>
          <p:cNvPicPr preferRelativeResize="0"/>
          <p:nvPr/>
        </p:nvPicPr>
        <p:blipFill>
          <a:blip r:embed="rId3">
            <a:alphaModFix/>
          </a:blip>
          <a:stretch>
            <a:fillRect/>
          </a:stretch>
        </p:blipFill>
        <p:spPr>
          <a:xfrm>
            <a:off x="563283" y="1372250"/>
            <a:ext cx="3489075" cy="3291959"/>
          </a:xfrm>
          <a:prstGeom prst="rect">
            <a:avLst/>
          </a:prstGeom>
          <a:noFill/>
          <a:ln>
            <a:noFill/>
          </a:ln>
        </p:spPr>
      </p:pic>
      <p:pic>
        <p:nvPicPr>
          <p:cNvPr id="74" name="Google Shape;74;p14"/>
          <p:cNvPicPr preferRelativeResize="0"/>
          <p:nvPr/>
        </p:nvPicPr>
        <p:blipFill>
          <a:blip r:embed="rId4">
            <a:alphaModFix/>
          </a:blip>
          <a:stretch>
            <a:fillRect/>
          </a:stretch>
        </p:blipFill>
        <p:spPr>
          <a:xfrm>
            <a:off x="311696" y="1372250"/>
            <a:ext cx="3992248" cy="3293051"/>
          </a:xfrm>
          <a:prstGeom prst="rect">
            <a:avLst/>
          </a:prstGeom>
          <a:noFill/>
          <a:ln>
            <a:noFill/>
          </a:ln>
        </p:spPr>
      </p:pic>
      <p:pic>
        <p:nvPicPr>
          <p:cNvPr id="75" name="Google Shape;75;p14"/>
          <p:cNvPicPr preferRelativeResize="0"/>
          <p:nvPr/>
        </p:nvPicPr>
        <p:blipFill>
          <a:blip r:embed="rId5">
            <a:alphaModFix/>
          </a:blip>
          <a:stretch>
            <a:fillRect/>
          </a:stretch>
        </p:blipFill>
        <p:spPr>
          <a:xfrm>
            <a:off x="5109350" y="1340425"/>
            <a:ext cx="3173692" cy="33555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5"/>
          <p:cNvSpPr txBox="1"/>
          <p:nvPr>
            <p:ph type="title"/>
          </p:nvPr>
        </p:nvSpPr>
        <p:spPr>
          <a:xfrm>
            <a:off x="311700" y="372500"/>
            <a:ext cx="8520600" cy="733500"/>
          </a:xfrm>
          <a:prstGeom prst="rect">
            <a:avLst/>
          </a:prstGeom>
          <a:solidFill>
            <a:srgbClr val="F6B26B"/>
          </a:solidFill>
        </p:spPr>
        <p:txBody>
          <a:bodyPr anchorCtr="0" anchor="b" bIns="91425" lIns="91425" spcFirstLastPara="1" rIns="91425" wrap="square" tIns="91425">
            <a:noAutofit/>
          </a:bodyPr>
          <a:lstStyle/>
          <a:p>
            <a:pPr indent="0" lvl="0" marL="0" rtl="0" algn="l">
              <a:spcBef>
                <a:spcPts val="0"/>
              </a:spcBef>
              <a:spcAft>
                <a:spcPts val="0"/>
              </a:spcAft>
              <a:buNone/>
            </a:pPr>
            <a:r>
              <a:rPr lang="en"/>
              <a:t>               Basket A                                 Beaded Bag</a:t>
            </a:r>
            <a:endParaRPr/>
          </a:p>
        </p:txBody>
      </p:sp>
      <p:pic>
        <p:nvPicPr>
          <p:cNvPr id="81" name="Google Shape;81;p15"/>
          <p:cNvPicPr preferRelativeResize="0"/>
          <p:nvPr/>
        </p:nvPicPr>
        <p:blipFill>
          <a:blip r:embed="rId3">
            <a:alphaModFix/>
          </a:blip>
          <a:stretch>
            <a:fillRect/>
          </a:stretch>
        </p:blipFill>
        <p:spPr>
          <a:xfrm>
            <a:off x="311700" y="1258400"/>
            <a:ext cx="3984148" cy="3573677"/>
          </a:xfrm>
          <a:prstGeom prst="rect">
            <a:avLst/>
          </a:prstGeom>
          <a:noFill/>
          <a:ln>
            <a:noFill/>
          </a:ln>
        </p:spPr>
      </p:pic>
      <p:pic>
        <p:nvPicPr>
          <p:cNvPr id="82" name="Google Shape;82;p15"/>
          <p:cNvPicPr preferRelativeResize="0"/>
          <p:nvPr/>
        </p:nvPicPr>
        <p:blipFill>
          <a:blip r:embed="rId4">
            <a:alphaModFix/>
          </a:blip>
          <a:stretch>
            <a:fillRect/>
          </a:stretch>
        </p:blipFill>
        <p:spPr>
          <a:xfrm>
            <a:off x="5523173" y="1178888"/>
            <a:ext cx="2560764" cy="3732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6"/>
          <p:cNvSpPr txBox="1"/>
          <p:nvPr>
            <p:ph type="title"/>
          </p:nvPr>
        </p:nvSpPr>
        <p:spPr>
          <a:xfrm>
            <a:off x="311700" y="372500"/>
            <a:ext cx="8520600" cy="733500"/>
          </a:xfrm>
          <a:prstGeom prst="rect">
            <a:avLst/>
          </a:prstGeom>
          <a:solidFill>
            <a:srgbClr val="F6B26B"/>
          </a:solidFill>
        </p:spPr>
        <p:txBody>
          <a:bodyPr anchorCtr="0" anchor="b" bIns="91425" lIns="91425" spcFirstLastPara="1" rIns="91425" wrap="square" tIns="91425">
            <a:noAutofit/>
          </a:bodyPr>
          <a:lstStyle/>
          <a:p>
            <a:pPr indent="0" lvl="0" marL="0" rtl="0" algn="l">
              <a:spcBef>
                <a:spcPts val="0"/>
              </a:spcBef>
              <a:spcAft>
                <a:spcPts val="0"/>
              </a:spcAft>
              <a:buNone/>
            </a:pPr>
            <a:r>
              <a:rPr lang="en"/>
              <a:t>              Horn Bowl                                  Parfleche </a:t>
            </a:r>
            <a:endParaRPr/>
          </a:p>
        </p:txBody>
      </p:sp>
      <p:pic>
        <p:nvPicPr>
          <p:cNvPr id="88" name="Google Shape;88;p16"/>
          <p:cNvPicPr preferRelativeResize="0"/>
          <p:nvPr/>
        </p:nvPicPr>
        <p:blipFill>
          <a:blip r:embed="rId3">
            <a:alphaModFix/>
          </a:blip>
          <a:stretch>
            <a:fillRect/>
          </a:stretch>
        </p:blipFill>
        <p:spPr>
          <a:xfrm>
            <a:off x="4794272" y="1606250"/>
            <a:ext cx="3686861" cy="2825048"/>
          </a:xfrm>
          <a:prstGeom prst="rect">
            <a:avLst/>
          </a:prstGeom>
          <a:noFill/>
          <a:ln>
            <a:noFill/>
          </a:ln>
        </p:spPr>
      </p:pic>
      <p:pic>
        <p:nvPicPr>
          <p:cNvPr id="89" name="Google Shape;89;p16"/>
          <p:cNvPicPr preferRelativeResize="0"/>
          <p:nvPr/>
        </p:nvPicPr>
        <p:blipFill>
          <a:blip r:embed="rId4">
            <a:alphaModFix/>
          </a:blip>
          <a:stretch>
            <a:fillRect/>
          </a:stretch>
        </p:blipFill>
        <p:spPr>
          <a:xfrm>
            <a:off x="4572000" y="1606250"/>
            <a:ext cx="4131400" cy="2824303"/>
          </a:xfrm>
          <a:prstGeom prst="rect">
            <a:avLst/>
          </a:prstGeom>
          <a:noFill/>
          <a:ln>
            <a:noFill/>
          </a:ln>
        </p:spPr>
      </p:pic>
      <p:pic>
        <p:nvPicPr>
          <p:cNvPr id="90" name="Google Shape;90;p16"/>
          <p:cNvPicPr preferRelativeResize="0"/>
          <p:nvPr/>
        </p:nvPicPr>
        <p:blipFill>
          <a:blip r:embed="rId3">
            <a:alphaModFix/>
          </a:blip>
          <a:stretch>
            <a:fillRect/>
          </a:stretch>
        </p:blipFill>
        <p:spPr>
          <a:xfrm>
            <a:off x="363350" y="1328700"/>
            <a:ext cx="4073088" cy="317215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odern Writer">
  <a:themeElements>
    <a:clrScheme name="Modern Writer">
      <a:dk1>
        <a:srgbClr val="CC4125"/>
      </a:dk1>
      <a:lt1>
        <a:srgbClr val="FFFFFF"/>
      </a:lt1>
      <a:dk2>
        <a:srgbClr val="424242"/>
      </a:dk2>
      <a:lt2>
        <a:srgbClr val="999999"/>
      </a:lt2>
      <a:accent1>
        <a:srgbClr val="607D8B"/>
      </a:accent1>
      <a:accent2>
        <a:srgbClr val="673AB7"/>
      </a:accent2>
      <a:accent3>
        <a:srgbClr val="9C26B0"/>
      </a:accent3>
      <a:accent4>
        <a:srgbClr val="0090AC"/>
      </a:accent4>
      <a:accent5>
        <a:srgbClr val="01AFD1"/>
      </a:accent5>
      <a:accent6>
        <a:srgbClr val="F8E71C"/>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