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hefjulieyoon.com/2011/09/measurements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94627bb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94627bb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 by introducing the food to the students (Kalapuya Tart)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Students: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Does this look like any other food you have seen?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Have you ever eaten anything that looked like this?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Looking at the picture - can you </a:t>
            </a:r>
            <a:r>
              <a:rPr lang="en"/>
              <a:t>guess</a:t>
            </a:r>
            <a:r>
              <a:rPr lang="en"/>
              <a:t> what some of the ingredients may be?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94627bb4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94627bb4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passage to students - written by the Grand Ronde Cultural Resources Department Manager David Harrelson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with Students: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What/Where is the Willamette Valley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Who are the Kalapuya (Native American peoples who are now apart of The Confederated Tribes of Grand Ronde)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94627bb4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94627bb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to Students: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is a recipe?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Why is a recipe important when cooking?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this recipe, it talks about using an oven to bake the tarts. Native American peoples did not always have ovens. What might they have used instead? (Fire)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ea1556c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ea1556c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Measurements for visual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https://chefjulieyoon.com/2011/09/measurements/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ea1556c5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ea1556c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ea1556c51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ea1556c5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ea1556c5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ea1556c5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913" y="0"/>
            <a:ext cx="53581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9698" t="0"/>
          <a:stretch/>
        </p:blipFill>
        <p:spPr>
          <a:xfrm>
            <a:off x="0" y="0"/>
            <a:ext cx="46446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0"/>
            <a:ext cx="4499326" cy="514349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63" y="94800"/>
            <a:ext cx="7430866" cy="49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145425" y="164525"/>
            <a:ext cx="6556800" cy="206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#1: If the Kalapuya Tart Recipe makes 12 tarts, how many times will we need to repeat the recipe to feed 24 people?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2845641" cy="159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180" y="2571750"/>
            <a:ext cx="2845643" cy="159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358" y="2571750"/>
            <a:ext cx="2845643" cy="159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18993" l="18395" r="19206" t="19117"/>
          <a:stretch/>
        </p:blipFill>
        <p:spPr>
          <a:xfrm>
            <a:off x="6732769" y="154925"/>
            <a:ext cx="2257608" cy="206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-510875"/>
            <a:ext cx="6487500" cy="28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#2: If we repeat the Kalapuya Tart Recipe 2 times, </a:t>
            </a:r>
            <a:r>
              <a:rPr lang="en" sz="2500"/>
              <a:t>how much flour will we need?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/>
              <a:t>Remember</a:t>
            </a:r>
            <a:r>
              <a:rPr lang="en" sz="2500"/>
              <a:t>: One recipe need 1 ½ cups of flour</a:t>
            </a:r>
            <a:endParaRPr sz="25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12850"/>
            <a:ext cx="1610975" cy="6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075" y="2795975"/>
            <a:ext cx="1610975" cy="6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25" y="3453250"/>
            <a:ext cx="1610975" cy="6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95250" y="2554425"/>
            <a:ext cx="3593400" cy="16971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2493825" y="3844625"/>
            <a:ext cx="116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recipe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18993" l="18395" r="19206" t="19117"/>
          <a:stretch/>
        </p:blipFill>
        <p:spPr>
          <a:xfrm>
            <a:off x="6732769" y="154925"/>
            <a:ext cx="2257608" cy="206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28125" y="164525"/>
            <a:ext cx="6470100" cy="29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#3: If the Kalapuya Tart Recipe is made 2 times, will 1 cup of sugar be enough?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Remember</a:t>
            </a:r>
            <a:r>
              <a:rPr lang="en"/>
              <a:t>: One recipe needs ½ cup sugar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18993" l="18395" r="19206" t="19117"/>
          <a:stretch/>
        </p:blipFill>
        <p:spPr>
          <a:xfrm>
            <a:off x="6732769" y="154925"/>
            <a:ext cx="2257608" cy="206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