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f4ebc5f45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f4ebc5f45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f4ebc5f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f4ebc5f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Ask students if they recognize any of the berries on this page.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Have they seen these berries anywhere?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Have they eaten any of these berries?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Berry Identification: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Top Left: Red Huckleberry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Top Right: Salmonberry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Center: Blackberry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to students that the people of the Confederated Tribes of Grand Ronde have eaten berries such as these since time immemorial. Many tribal members still eat these berries today!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f4ebc5f45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f4ebc5f45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Help students locate the Grand Ronde Reservation on the map.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Can students </a:t>
            </a:r>
            <a:r>
              <a:rPr lang="en">
                <a:solidFill>
                  <a:schemeClr val="dk1"/>
                </a:solidFill>
              </a:rPr>
              <a:t>identity</a:t>
            </a:r>
            <a:r>
              <a:rPr lang="en">
                <a:solidFill>
                  <a:schemeClr val="dk1"/>
                </a:solidFill>
              </a:rPr>
              <a:t> where they live on this map?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Explain to students that berries are a traditional food source for the people of the Grand Ronde Tribe and many types of berries grow on the Grand Ronde Reservation.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Have students share their thoughts on what they think a “traditional food” is.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Guide students to the idea that traditional foods are foods and dishes that are passed through generations.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f4ebc5f45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f4ebc5f45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to </a:t>
            </a:r>
            <a:r>
              <a:rPr lang="en"/>
              <a:t>students that they will be watching a video about the berries found on the Grand Ronde Reservation.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Inform students that Greg Archuleta (the person talking about berries in the video) is a Grand Ronde Tribal Member.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Native language being spoken in this video is chinuk wawa - the language of The Confederated Tribes of Grand Ronde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the video about berries.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Have students focus on the type of berries found on the reservation and how they used the berries.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94627bb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94627bb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94627bb4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94627bb4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94627bb4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94627bb4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"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CcqhO6htR6o" TargetMode="External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200"/>
              <a:t>Berries </a:t>
            </a:r>
            <a:endParaRPr b="1" sz="6200"/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On the </a:t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Grand Ronde Reservation</a:t>
            </a:r>
            <a:endParaRPr b="1" sz="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 amt="19000"/>
          </a:blip>
          <a:srcRect b="36914" l="20058" r="20421" t="28026"/>
          <a:stretch/>
        </p:blipFill>
        <p:spPr>
          <a:xfrm>
            <a:off x="-139300" y="0"/>
            <a:ext cx="95262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b="0" l="18658" r="7622" t="0"/>
          <a:stretch/>
        </p:blipFill>
        <p:spPr>
          <a:xfrm>
            <a:off x="3069287" y="2681225"/>
            <a:ext cx="3005425" cy="24173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5">
            <a:alphaModFix/>
          </a:blip>
          <a:srcRect b="0" l="0" r="9966" t="0"/>
          <a:stretch/>
        </p:blipFill>
        <p:spPr>
          <a:xfrm>
            <a:off x="4572000" y="6"/>
            <a:ext cx="3254200" cy="2638344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7793" y="0"/>
            <a:ext cx="3254207" cy="263835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 amt="19000"/>
          </a:blip>
          <a:srcRect b="36914" l="20058" r="20421" t="28026"/>
          <a:stretch/>
        </p:blipFill>
        <p:spPr>
          <a:xfrm>
            <a:off x="-139300" y="0"/>
            <a:ext cx="95262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 b="45831" l="0" r="0" t="0"/>
          <a:stretch/>
        </p:blipFill>
        <p:spPr>
          <a:xfrm>
            <a:off x="1000905" y="0"/>
            <a:ext cx="724579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 amt="19000"/>
          </a:blip>
          <a:srcRect b="36914" l="20058" r="20421" t="28026"/>
          <a:stretch/>
        </p:blipFill>
        <p:spPr>
          <a:xfrm>
            <a:off x="-139300" y="0"/>
            <a:ext cx="95262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>
            <p:ph type="title"/>
          </p:nvPr>
        </p:nvSpPr>
        <p:spPr>
          <a:xfrm>
            <a:off x="159550" y="1600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nsayka iliʔi: Reservation </a:t>
            </a:r>
            <a:endParaRPr/>
          </a:p>
        </p:txBody>
      </p:sp>
      <p:pic>
        <p:nvPicPr>
          <p:cNvPr descr="Produced by the Cultural Education Program.&#10;&#10;Featuring Grand Ronde staff member and Tribal Elder, Greg Archuleta.&#10;&#10;This video features a visit to the Grand Ronde Reservation forest lands.  Greg shares about traditional berry gathering." id="92" name="Google Shape;92;p17" title="nsayka iliʔi: Reservatio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6150" y="846150"/>
            <a:ext cx="5715000" cy="428625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913" y="0"/>
            <a:ext cx="535816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0" l="0" r="9698" t="0"/>
          <a:stretch/>
        </p:blipFill>
        <p:spPr>
          <a:xfrm>
            <a:off x="0" y="0"/>
            <a:ext cx="46446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675" y="0"/>
            <a:ext cx="4499326" cy="5143499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