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vinfo.gov/content/pkg/STATUTE-68/pdf/STATUTE-68-Pg724.pdf#page=5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4e8fef51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4e8fef51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4e8fef51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4e8fef51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4e8fef51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4e8fef51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4e8fef51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4e8fef51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YouTube: Termination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Confederated Tribes of Grand Ronde Elder, Margaret Provost, talks about living through termination.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4e8fef51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4e8fef5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4e8fef51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4e8fef51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the Act: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https://www.govinfo.gov/content/pkg/STATUTE-68/pdf/STATUTE-68-Pg724.pdf#page=5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4e8fef51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4e8fef51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Common histories state that Western Oregon Tribes agreed to termination, when they in fact, they did not agree!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4e8fef51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4e8fef51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4e8fef51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4e8fef51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4e8fef51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4e8fef51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4e8fef51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4e8fef51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total of 63 tribes were terminated in Oregon which was greater than any other state. A total of 109 tribes were terminated across the country between 1953-1964.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Approximately 2,500,000</a:t>
            </a:r>
            <a:r>
              <a:rPr lang="en"/>
              <a:t> acres o</a:t>
            </a:r>
            <a:r>
              <a:rPr lang="en"/>
              <a:t>f trust land was removed from protected status and 12,000 Native Americans lost tribal affiliation.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4e8fef51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4e8fef51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QyvKAjKBLOk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 Ronde Termination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1954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8635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“It changed our lives.  Things weren’t the same after that.”</a:t>
            </a:r>
            <a:endParaRPr sz="28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“At the stroke of a pen they wiped us away.”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311700" y="4098175"/>
            <a:ext cx="34437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B45F06"/>
                </a:solidFill>
                <a:latin typeface="Nunito"/>
                <a:ea typeface="Nunito"/>
                <a:cs typeface="Nunito"/>
                <a:sym typeface="Nunito"/>
              </a:rPr>
              <a:t>Margaret Provost,  Grand Ronde Tribal Elder</a:t>
            </a:r>
            <a:endParaRPr sz="1200">
              <a:solidFill>
                <a:srgbClr val="B45F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Terminated: 'Things weren’t the same after that'" id="116" name="Google Shape;1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771000"/>
            <a:ext cx="4298565" cy="3601501"/>
          </a:xfrm>
          <a:prstGeom prst="rect">
            <a:avLst/>
          </a:prstGeom>
          <a:noFill/>
          <a:ln cap="flat" cmpd="sng" w="38100">
            <a:solidFill>
              <a:srgbClr val="B8574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Termination Era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Grand Ronde reservation was officially closed in 1956.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Grand Ronde Tribes were left without any services in health care, education or welfare.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Terminated Indians were highly comparable to new immigrants to American, with no resources, no savings, and little help from the government. 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 </a:t>
            </a:r>
            <a:r>
              <a:rPr lang="en"/>
              <a:t>Relocation</a:t>
            </a:r>
            <a:r>
              <a:rPr lang="en"/>
              <a:t> </a:t>
            </a:r>
            <a:r>
              <a:rPr lang="en"/>
              <a:t>Policy</a:t>
            </a:r>
            <a:r>
              <a:rPr lang="en"/>
              <a:t> of 1956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part of the Indian Termination Policy, </a:t>
            </a:r>
            <a:r>
              <a:rPr b="1" lang="en"/>
              <a:t>The Indian Relocation Act of 1956</a:t>
            </a:r>
            <a:r>
              <a:rPr lang="en"/>
              <a:t>, was passed. It was a federal law encouraging Native Americans, who lived on or near Indian reservations to relocate to urban areas for greater employment opportunities.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estimated that between the 1950s and 1980s, as many as 750,000 Native Americans migrated to the cities, some as part of the relocation 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federated Tribes of Grand Ronde Elder, Margaret Provost, talks about living through termination." id="133" name="Google Shape;133;p25" title="Termination-Jenness 2012-2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9" y="0"/>
            <a:ext cx="6858018" cy="5143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Beginning of Termination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1944, the federal government began its effort to liquidate or terminate federal responsibilities under treaty agreements for all tribes in the United States.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Bureau of Indian Affairs conducted inventory of the Grand Ronde reservation and reported positive social conditions and that most of the members were employed.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1954, Congress concluded that the people on the Grand Ronde reservation were assimilated and no longer needed support from the government.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 amt="16000"/>
          </a:blip>
          <a:srcRect b="4801" l="37097" r="18533" t="15434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263400" y="1115525"/>
            <a:ext cx="4045200" cy="22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1954 Western Oregon Termination Act</a:t>
            </a:r>
            <a:endParaRPr b="1"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13th, 1954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Public Law 588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Western Oregon Termination Act was signed into law by President Eisenhower.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Public Law 588 affected 2,100 Native Americans of sixty bands in western Oregon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True or False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Oregon Tribes agreed to termination.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225" y="913950"/>
            <a:ext cx="2551449" cy="331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Termination Without Consent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Oral accounts from Grand Ronde Elders stated that the Tribe did not give consent for termination.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</a:t>
            </a:r>
            <a:r>
              <a:rPr b="1" lang="en"/>
              <a:t>1952</a:t>
            </a:r>
            <a:r>
              <a:rPr lang="en"/>
              <a:t>, the tribe agreed to the first draft termination bill, which called for an early termination of western Oregon Indians.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bill allowed for the tribe to keep the land they had been allotted and to manage their own timberlands.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</a:t>
            </a:r>
            <a:r>
              <a:rPr b="1" lang="en"/>
              <a:t>1953</a:t>
            </a:r>
            <a:r>
              <a:rPr lang="en"/>
              <a:t> a second termination bill was submitted to the tribes.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bill stated that along with termination, tribal members had to purchase their land.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tribe refused to approve the bill.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Termination Without Consent (continued)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Tribal Elders stated that they had no knowledge of hearings regarding Termination in Washington, D.C.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March of 1954, Indian Superintendent E. Morgan Pryse submitted the second bill to Congress, stating that the tribes had agreed, </a:t>
            </a:r>
            <a:r>
              <a:rPr lang="en" u="sng"/>
              <a:t>which was not true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Congress approved the bill.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Later, Indian Superintendent E. Morgan Pryse admitted there were voices in opposition and no vote about the termination draft ever occurred.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Termination mean for the Grand Ronde Tribes?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Termination Act terminated the Tribes’ federal recognition status, stripping their identity as a sovereign nation.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tribe lost all its treaty rights and land.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Termination Act removed all obligations that had been negotiated through treaties between the United States Government and the Tribes of Grand Ronde.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True or False: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tribes were terminated in Oregon than in any other region in the United States.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225" y="913950"/>
            <a:ext cx="2551449" cy="331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Termination mean for the Grand Ronde people?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tribal members had to move because they could not afford to buy their land.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tribal members were able to buy their land and stay in the Grand Ronde area.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Jobs were extremely difficult to find. There were not many available and many companies would not hire Native Americans.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cultural traditions were lost.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Tribe had the cemetery that remained community property. They had administrative rights over that property.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Tribal members retained fishing and hunting rights during The Termination Era, because neither the treaties nor the Termination Act expressly addressed fishing and hunting rights.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