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Lst>
  <p:sldSz cy="5143500" cx="9144000"/>
  <p:notesSz cx="6858000" cy="9144000"/>
  <p:embeddedFontLst>
    <p:embeddedFont>
      <p:font typeface="Montserrat"/>
      <p:regular r:id="rId15"/>
      <p:bold r:id="rId16"/>
      <p:italic r:id="rId17"/>
      <p:boldItalic r:id="rId18"/>
    </p:embeddedFont>
    <p:embeddedFont>
      <p:font typeface="Lato"/>
      <p:regular r:id="rId19"/>
      <p:bold r:id="rId20"/>
      <p:italic r:id="rId21"/>
      <p:boldItalic r:id="rId22"/>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Lato-bold.fntdata"/><Relationship Id="rId11" Type="http://schemas.openxmlformats.org/officeDocument/2006/relationships/slide" Target="slides/slide6.xml"/><Relationship Id="rId22" Type="http://schemas.openxmlformats.org/officeDocument/2006/relationships/font" Target="fonts/Lato-boldItalic.fntdata"/><Relationship Id="rId10" Type="http://schemas.openxmlformats.org/officeDocument/2006/relationships/slide" Target="slides/slide5.xml"/><Relationship Id="rId21" Type="http://schemas.openxmlformats.org/officeDocument/2006/relationships/font" Target="fonts/Lato-italic.fntdata"/><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Montserrat-regular.fntdata"/><Relationship Id="rId14" Type="http://schemas.openxmlformats.org/officeDocument/2006/relationships/slide" Target="slides/slide9.xml"/><Relationship Id="rId17" Type="http://schemas.openxmlformats.org/officeDocument/2006/relationships/font" Target="fonts/Montserrat-italic.fntdata"/><Relationship Id="rId16" Type="http://schemas.openxmlformats.org/officeDocument/2006/relationships/font" Target="fonts/Montserrat-bold.fntdata"/><Relationship Id="rId5" Type="http://schemas.openxmlformats.org/officeDocument/2006/relationships/notesMaster" Target="notesMasters/notesMaster1.xml"/><Relationship Id="rId19" Type="http://schemas.openxmlformats.org/officeDocument/2006/relationships/font" Target="fonts/Lato-regular.fntdata"/><Relationship Id="rId6" Type="http://schemas.openxmlformats.org/officeDocument/2006/relationships/slide" Target="slides/slide1.xml"/><Relationship Id="rId18" Type="http://schemas.openxmlformats.org/officeDocument/2006/relationships/font" Target="fonts/Montserrat-boldItalic.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132" name="Google Shape;13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g1019ec2b758_0_17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8" name="Google Shape;138;g1019ec2b758_0_17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2" name="Shape 142"/>
        <p:cNvGrpSpPr/>
        <p:nvPr/>
      </p:nvGrpSpPr>
      <p:grpSpPr>
        <a:xfrm>
          <a:off x="0" y="0"/>
          <a:ext cx="0" cy="0"/>
          <a:chOff x="0" y="0"/>
          <a:chExt cx="0" cy="0"/>
        </a:xfrm>
      </p:grpSpPr>
      <p:sp>
        <p:nvSpPr>
          <p:cNvPr id="143" name="Google Shape;143;g1019ec2b758_0_17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4" name="Google Shape;144;g1019ec2b758_0_17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g1019ec2b758_0_18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0" name="Google Shape;150;g1019ec2b758_0_18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5" name="Shape 155"/>
        <p:cNvGrpSpPr/>
        <p:nvPr/>
      </p:nvGrpSpPr>
      <p:grpSpPr>
        <a:xfrm>
          <a:off x="0" y="0"/>
          <a:ext cx="0" cy="0"/>
          <a:chOff x="0" y="0"/>
          <a:chExt cx="0" cy="0"/>
        </a:xfrm>
      </p:grpSpPr>
      <p:sp>
        <p:nvSpPr>
          <p:cNvPr id="156" name="Google Shape;156;g1019ec2b758_0_18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7" name="Google Shape;157;g1019ec2b758_0_18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263/33 = 8 miles (round to the nearest tenth)</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1" name="Shape 161"/>
        <p:cNvGrpSpPr/>
        <p:nvPr/>
      </p:nvGrpSpPr>
      <p:grpSpPr>
        <a:xfrm>
          <a:off x="0" y="0"/>
          <a:ext cx="0" cy="0"/>
          <a:chOff x="0" y="0"/>
          <a:chExt cx="0" cy="0"/>
        </a:xfrm>
      </p:grpSpPr>
      <p:sp>
        <p:nvSpPr>
          <p:cNvPr id="162" name="Google Shape;162;g1019ec2b758_0_19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3" name="Google Shape;163;g1019ec2b758_0_19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rider on a horse would arrive first</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263 (total miles) / 30 (miles traveled per day by horse) = 8.8 days</a:t>
            </a:r>
            <a:endParaRPr/>
          </a:p>
          <a:p>
            <a:pPr indent="0" lvl="0" marL="0" rtl="0" algn="l">
              <a:spcBef>
                <a:spcPts val="0"/>
              </a:spcBef>
              <a:spcAft>
                <a:spcPts val="0"/>
              </a:spcAft>
              <a:buNone/>
            </a:pPr>
            <a:r>
              <a:rPr lang="en"/>
              <a:t>263 (total miles) / 7.5 (miles traveled per day by foot) = 35.1 days</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35.1-8.8</a:t>
            </a:r>
            <a:r>
              <a:rPr lang="en"/>
              <a:t> = 26.3 days would be between their arrivals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7" name="Shape 167"/>
        <p:cNvGrpSpPr/>
        <p:nvPr/>
      </p:nvGrpSpPr>
      <p:grpSpPr>
        <a:xfrm>
          <a:off x="0" y="0"/>
          <a:ext cx="0" cy="0"/>
          <a:chOff x="0" y="0"/>
          <a:chExt cx="0" cy="0"/>
        </a:xfrm>
      </p:grpSpPr>
      <p:sp>
        <p:nvSpPr>
          <p:cNvPr id="168" name="Google Shape;168;g1019ec2b758_0_19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9" name="Google Shape;169;g1019ec2b758_0_19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325/6 = 54.3</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Explain to students that you cannot have ⅓ of a person in a group</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54 </a:t>
            </a:r>
            <a:r>
              <a:rPr lang="en">
                <a:solidFill>
                  <a:srgbClr val="1B212C"/>
                </a:solidFill>
              </a:rPr>
              <a:t>(total number of whole people in a group) </a:t>
            </a:r>
            <a:r>
              <a:rPr lang="en"/>
              <a:t>x 6 </a:t>
            </a:r>
            <a:r>
              <a:rPr lang="en">
                <a:solidFill>
                  <a:srgbClr val="1B212C"/>
                </a:solidFill>
              </a:rPr>
              <a:t>(total number of groups)</a:t>
            </a:r>
            <a:r>
              <a:rPr lang="en"/>
              <a:t> =  324</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There will be one Native American left over which means one group will need to have 55 Native Americans while the rest will have 54</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3" name="Shape 173"/>
        <p:cNvGrpSpPr/>
        <p:nvPr/>
      </p:nvGrpSpPr>
      <p:grpSpPr>
        <a:xfrm>
          <a:off x="0" y="0"/>
          <a:ext cx="0" cy="0"/>
          <a:chOff x="0" y="0"/>
          <a:chExt cx="0" cy="0"/>
        </a:xfrm>
      </p:grpSpPr>
      <p:sp>
        <p:nvSpPr>
          <p:cNvPr id="174" name="Google Shape;174;g1019ec2b758_0_20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5" name="Google Shape;175;g1019ec2b758_0_20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solidFill>
                  <a:schemeClr val="dk1"/>
                </a:solidFill>
              </a:rPr>
              <a:t>325/8 = 40.6</a:t>
            </a:r>
            <a:endParaRPr>
              <a:solidFill>
                <a:schemeClr val="dk1"/>
              </a:solidFill>
            </a:endParaRPr>
          </a:p>
          <a:p>
            <a:pPr indent="0" lvl="0" marL="0" rtl="0" algn="l">
              <a:spcBef>
                <a:spcPts val="0"/>
              </a:spcBef>
              <a:spcAft>
                <a:spcPts val="0"/>
              </a:spcAft>
              <a:buClr>
                <a:schemeClr val="dk1"/>
              </a:buClr>
              <a:buSzPts val="1100"/>
              <a:buFont typeface="Arial"/>
              <a:buNone/>
            </a:pPr>
            <a:r>
              <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Explain to students that you cannot have 0.6 (or ⅔) of a person in a group</a:t>
            </a:r>
            <a:endParaRPr>
              <a:solidFill>
                <a:schemeClr val="dk1"/>
              </a:solidFill>
            </a:endParaRPr>
          </a:p>
          <a:p>
            <a:pPr indent="0" lvl="0" marL="0" rtl="0" algn="l">
              <a:spcBef>
                <a:spcPts val="0"/>
              </a:spcBef>
              <a:spcAft>
                <a:spcPts val="0"/>
              </a:spcAft>
              <a:buClr>
                <a:schemeClr val="dk1"/>
              </a:buClr>
              <a:buSzPts val="1100"/>
              <a:buFont typeface="Arial"/>
              <a:buNone/>
            </a:pPr>
            <a:r>
              <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40 (total number of whole people in a group) x 8 (total number of groups) =  320</a:t>
            </a:r>
            <a:endParaRPr>
              <a:solidFill>
                <a:schemeClr val="dk1"/>
              </a:solidFill>
            </a:endParaRPr>
          </a:p>
          <a:p>
            <a:pPr indent="0" lvl="0" marL="0" rtl="0" algn="l">
              <a:spcBef>
                <a:spcPts val="0"/>
              </a:spcBef>
              <a:spcAft>
                <a:spcPts val="0"/>
              </a:spcAft>
              <a:buClr>
                <a:schemeClr val="dk1"/>
              </a:buClr>
              <a:buSzPts val="1100"/>
              <a:buFont typeface="Arial"/>
              <a:buNone/>
            </a:pPr>
            <a:r>
              <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There will be five Native American left over which means five groups will have 321 Native Americans and three groups will have 320</a:t>
            </a:r>
            <a:endParaRPr b="1"/>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9" name="Shape 179"/>
        <p:cNvGrpSpPr/>
        <p:nvPr/>
      </p:nvGrpSpPr>
      <p:grpSpPr>
        <a:xfrm>
          <a:off x="0" y="0"/>
          <a:ext cx="0" cy="0"/>
          <a:chOff x="0" y="0"/>
          <a:chExt cx="0" cy="0"/>
        </a:xfrm>
      </p:grpSpPr>
      <p:sp>
        <p:nvSpPr>
          <p:cNvPr id="180" name="Google Shape;180;g1019ec2b758_0_2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1" name="Google Shape;181;g1019ec2b758_0_2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325 (total </a:t>
            </a:r>
            <a:r>
              <a:rPr lang="en"/>
              <a:t>number</a:t>
            </a:r>
            <a:r>
              <a:rPr lang="en"/>
              <a:t> of Native Americans) - 2 (Native Americans who died) - 34 (Native Americans who are sick) = 289</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289/325 → does not reduce any lower</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rot="5400000">
            <a:off x="7500300" y="505"/>
            <a:ext cx="1643700" cy="1643700"/>
          </a:xfrm>
          <a:prstGeom prst="diagStripe">
            <a:avLst>
              <a:gd fmla="val 0" name="adj"/>
            </a:avLst>
          </a:prstGeom>
          <a:solidFill>
            <a:schemeClr val="lt1">
              <a:alpha val="303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1" name="Google Shape;11;p2"/>
          <p:cNvGrpSpPr/>
          <p:nvPr/>
        </p:nvGrpSpPr>
        <p:grpSpPr>
          <a:xfrm>
            <a:off x="0" y="490"/>
            <a:ext cx="5153705" cy="5134399"/>
            <a:chOff x="0" y="75"/>
            <a:chExt cx="5153705" cy="5152950"/>
          </a:xfrm>
        </p:grpSpPr>
        <p:sp>
          <p:nvSpPr>
            <p:cNvPr id="12" name="Google Shape;12;p2"/>
            <p:cNvSpPr/>
            <p:nvPr/>
          </p:nvSpPr>
          <p:spPr>
            <a:xfrm rot="-5400000">
              <a:off x="455" y="-225"/>
              <a:ext cx="5152800" cy="5153700"/>
            </a:xfrm>
            <a:prstGeom prst="diagStripe">
              <a:avLst>
                <a:gd fmla="val 50000" name="adj"/>
              </a:avLst>
            </a:prstGeom>
            <a:solidFill>
              <a:schemeClr val="lt1">
                <a:alpha val="303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rot="-5400000">
              <a:off x="150" y="1145825"/>
              <a:ext cx="3996600" cy="3996900"/>
            </a:xfrm>
            <a:prstGeom prst="diagStripe">
              <a:avLst>
                <a:gd fmla="val 58774" name="adj"/>
              </a:avLst>
            </a:prstGeom>
            <a:solidFill>
              <a:schemeClr val="lt1">
                <a:alpha val="303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 name="Google Shape;14;p2"/>
            <p:cNvSpPr/>
            <p:nvPr/>
          </p:nvSpPr>
          <p:spPr>
            <a:xfrm rot="-5400000">
              <a:off x="1646" y="-75"/>
              <a:ext cx="2299800" cy="23001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 name="Google Shape;15;p2"/>
            <p:cNvSpPr/>
            <p:nvPr/>
          </p:nvSpPr>
          <p:spPr>
            <a:xfrm flipH="1">
              <a:off x="652821" y="590035"/>
              <a:ext cx="2300100" cy="2299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6" name="Google Shape;16;p2"/>
          <p:cNvSpPr txBox="1"/>
          <p:nvPr>
            <p:ph type="ctrTitle"/>
          </p:nvPr>
        </p:nvSpPr>
        <p:spPr>
          <a:xfrm>
            <a:off x="3537150" y="1578400"/>
            <a:ext cx="5017500" cy="1578900"/>
          </a:xfrm>
          <a:prstGeom prst="rect">
            <a:avLst/>
          </a:prstGeom>
        </p:spPr>
        <p:txBody>
          <a:bodyPr anchorCtr="0" anchor="t" bIns="91425" lIns="91425" spcFirstLastPara="1" rIns="91425" wrap="square" tIns="91425">
            <a:normAutofit/>
          </a:bodyPr>
          <a:lstStyle>
            <a:lvl1pPr lvl="0">
              <a:spcBef>
                <a:spcPts val="0"/>
              </a:spcBef>
              <a:spcAft>
                <a:spcPts val="0"/>
              </a:spcAft>
              <a:buSzPts val="4000"/>
              <a:buNone/>
              <a:defRPr sz="4000"/>
            </a:lvl1pPr>
            <a:lvl2pPr lvl="1">
              <a:spcBef>
                <a:spcPts val="0"/>
              </a:spcBef>
              <a:spcAft>
                <a:spcPts val="0"/>
              </a:spcAft>
              <a:buSzPts val="4000"/>
              <a:buNone/>
              <a:defRPr sz="4000"/>
            </a:lvl2pPr>
            <a:lvl3pPr lvl="2">
              <a:spcBef>
                <a:spcPts val="0"/>
              </a:spcBef>
              <a:spcAft>
                <a:spcPts val="0"/>
              </a:spcAft>
              <a:buSzPts val="4000"/>
              <a:buNone/>
              <a:defRPr sz="4000"/>
            </a:lvl3pPr>
            <a:lvl4pPr lvl="3">
              <a:spcBef>
                <a:spcPts val="0"/>
              </a:spcBef>
              <a:spcAft>
                <a:spcPts val="0"/>
              </a:spcAft>
              <a:buSzPts val="4000"/>
              <a:buNone/>
              <a:defRPr sz="4000"/>
            </a:lvl4pPr>
            <a:lvl5pPr lvl="4">
              <a:spcBef>
                <a:spcPts val="0"/>
              </a:spcBef>
              <a:spcAft>
                <a:spcPts val="0"/>
              </a:spcAft>
              <a:buSzPts val="4000"/>
              <a:buNone/>
              <a:defRPr sz="4000"/>
            </a:lvl5pPr>
            <a:lvl6pPr lvl="5">
              <a:spcBef>
                <a:spcPts val="0"/>
              </a:spcBef>
              <a:spcAft>
                <a:spcPts val="0"/>
              </a:spcAft>
              <a:buSzPts val="4000"/>
              <a:buNone/>
              <a:defRPr sz="4000"/>
            </a:lvl6pPr>
            <a:lvl7pPr lvl="6">
              <a:spcBef>
                <a:spcPts val="0"/>
              </a:spcBef>
              <a:spcAft>
                <a:spcPts val="0"/>
              </a:spcAft>
              <a:buSzPts val="4000"/>
              <a:buNone/>
              <a:defRPr sz="4000"/>
            </a:lvl7pPr>
            <a:lvl8pPr lvl="7">
              <a:spcBef>
                <a:spcPts val="0"/>
              </a:spcBef>
              <a:spcAft>
                <a:spcPts val="0"/>
              </a:spcAft>
              <a:buSzPts val="4000"/>
              <a:buNone/>
              <a:defRPr sz="4000"/>
            </a:lvl8pPr>
            <a:lvl9pPr lvl="8">
              <a:spcBef>
                <a:spcPts val="0"/>
              </a:spcBef>
              <a:spcAft>
                <a:spcPts val="0"/>
              </a:spcAft>
              <a:buSzPts val="4000"/>
              <a:buNone/>
              <a:defRPr sz="4000"/>
            </a:lvl9pPr>
          </a:lstStyle>
          <a:p/>
        </p:txBody>
      </p:sp>
      <p:sp>
        <p:nvSpPr>
          <p:cNvPr id="17" name="Google Shape;17;p2"/>
          <p:cNvSpPr txBox="1"/>
          <p:nvPr>
            <p:ph idx="1" type="subTitle"/>
          </p:nvPr>
        </p:nvSpPr>
        <p:spPr>
          <a:xfrm>
            <a:off x="5083950" y="3924925"/>
            <a:ext cx="3470700" cy="5061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SzPts val="1300"/>
              <a:buNone/>
              <a:defRPr/>
            </a:lvl1pPr>
            <a:lvl2pPr lvl="1">
              <a:lnSpc>
                <a:spcPct val="100000"/>
              </a:lnSpc>
              <a:spcBef>
                <a:spcPts val="0"/>
              </a:spcBef>
              <a:spcAft>
                <a:spcPts val="0"/>
              </a:spcAft>
              <a:buSzPts val="1300"/>
              <a:buNone/>
              <a:defRPr sz="1300"/>
            </a:lvl2pPr>
            <a:lvl3pPr lvl="2">
              <a:lnSpc>
                <a:spcPct val="100000"/>
              </a:lnSpc>
              <a:spcBef>
                <a:spcPts val="0"/>
              </a:spcBef>
              <a:spcAft>
                <a:spcPts val="0"/>
              </a:spcAft>
              <a:buSzPts val="1300"/>
              <a:buNone/>
              <a:defRPr sz="1300"/>
            </a:lvl3pPr>
            <a:lvl4pPr lvl="3">
              <a:lnSpc>
                <a:spcPct val="100000"/>
              </a:lnSpc>
              <a:spcBef>
                <a:spcPts val="0"/>
              </a:spcBef>
              <a:spcAft>
                <a:spcPts val="0"/>
              </a:spcAft>
              <a:buSzPts val="1300"/>
              <a:buNone/>
              <a:defRPr sz="1300"/>
            </a:lvl4pPr>
            <a:lvl5pPr lvl="4">
              <a:lnSpc>
                <a:spcPct val="100000"/>
              </a:lnSpc>
              <a:spcBef>
                <a:spcPts val="0"/>
              </a:spcBef>
              <a:spcAft>
                <a:spcPts val="0"/>
              </a:spcAft>
              <a:buSzPts val="1300"/>
              <a:buNone/>
              <a:defRPr sz="1300"/>
            </a:lvl5pPr>
            <a:lvl6pPr lvl="5">
              <a:lnSpc>
                <a:spcPct val="100000"/>
              </a:lnSpc>
              <a:spcBef>
                <a:spcPts val="0"/>
              </a:spcBef>
              <a:spcAft>
                <a:spcPts val="0"/>
              </a:spcAft>
              <a:buSzPts val="1300"/>
              <a:buNone/>
              <a:defRPr sz="1300"/>
            </a:lvl6pPr>
            <a:lvl7pPr lvl="6">
              <a:lnSpc>
                <a:spcPct val="100000"/>
              </a:lnSpc>
              <a:spcBef>
                <a:spcPts val="0"/>
              </a:spcBef>
              <a:spcAft>
                <a:spcPts val="0"/>
              </a:spcAft>
              <a:buSzPts val="1300"/>
              <a:buNone/>
              <a:defRPr sz="1300"/>
            </a:lvl7pPr>
            <a:lvl8pPr lvl="7">
              <a:lnSpc>
                <a:spcPct val="100000"/>
              </a:lnSpc>
              <a:spcBef>
                <a:spcPts val="0"/>
              </a:spcBef>
              <a:spcAft>
                <a:spcPts val="0"/>
              </a:spcAft>
              <a:buSzPts val="1300"/>
              <a:buNone/>
              <a:defRPr sz="1300"/>
            </a:lvl8pPr>
            <a:lvl9pPr lvl="8">
              <a:lnSpc>
                <a:spcPct val="100000"/>
              </a:lnSpc>
              <a:spcBef>
                <a:spcPts val="0"/>
              </a:spcBef>
              <a:spcAft>
                <a:spcPts val="0"/>
              </a:spcAft>
              <a:buSzPts val="1300"/>
              <a:buNone/>
              <a:defRPr sz="1300"/>
            </a:lvl9pPr>
          </a:lstStyle>
          <a:p/>
        </p:txBody>
      </p:sp>
      <p:sp>
        <p:nvSpPr>
          <p:cNvPr id="18" name="Google Shape;18;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105" name="Shape 105"/>
        <p:cNvGrpSpPr/>
        <p:nvPr/>
      </p:nvGrpSpPr>
      <p:grpSpPr>
        <a:xfrm>
          <a:off x="0" y="0"/>
          <a:ext cx="0" cy="0"/>
          <a:chOff x="0" y="0"/>
          <a:chExt cx="0" cy="0"/>
        </a:xfrm>
      </p:grpSpPr>
      <p:grpSp>
        <p:nvGrpSpPr>
          <p:cNvPr id="106" name="Google Shape;106;p11"/>
          <p:cNvGrpSpPr/>
          <p:nvPr/>
        </p:nvGrpSpPr>
        <p:grpSpPr>
          <a:xfrm>
            <a:off x="4406400" y="0"/>
            <a:ext cx="4737600" cy="5143065"/>
            <a:chOff x="4406400" y="0"/>
            <a:chExt cx="4737600" cy="5143065"/>
          </a:xfrm>
        </p:grpSpPr>
        <p:sp>
          <p:nvSpPr>
            <p:cNvPr id="107" name="Google Shape;107;p11"/>
            <p:cNvSpPr/>
            <p:nvPr/>
          </p:nvSpPr>
          <p:spPr>
            <a:xfrm rot="5400000">
              <a:off x="4408200" y="-1800"/>
              <a:ext cx="4734000" cy="4737600"/>
            </a:xfrm>
            <a:prstGeom prst="diagStripe">
              <a:avLst>
                <a:gd fmla="val 49469"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8" name="Google Shape;108;p11"/>
            <p:cNvSpPr/>
            <p:nvPr/>
          </p:nvSpPr>
          <p:spPr>
            <a:xfrm rot="5400000">
              <a:off x="4841125" y="5700"/>
              <a:ext cx="4298100" cy="4286700"/>
            </a:xfrm>
            <a:prstGeom prst="diagStripe">
              <a:avLst>
                <a:gd fmla="val 0"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9" name="Google Shape;109;p11"/>
            <p:cNvSpPr/>
            <p:nvPr/>
          </p:nvSpPr>
          <p:spPr>
            <a:xfrm rot="-5400000">
              <a:off x="5618399" y="123646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0" name="Google Shape;110;p11"/>
            <p:cNvSpPr/>
            <p:nvPr/>
          </p:nvSpPr>
          <p:spPr>
            <a:xfrm flipH="1">
              <a:off x="5849857" y="1443956"/>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1" name="Google Shape;111;p11"/>
            <p:cNvSpPr/>
            <p:nvPr/>
          </p:nvSpPr>
          <p:spPr>
            <a:xfrm rot="-5400000">
              <a:off x="5987081" y="246946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2" name="Google Shape;112;p11"/>
            <p:cNvSpPr/>
            <p:nvPr/>
          </p:nvSpPr>
          <p:spPr>
            <a:xfrm flipH="1">
              <a:off x="6222115" y="267695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p11"/>
            <p:cNvSpPr/>
            <p:nvPr/>
          </p:nvSpPr>
          <p:spPr>
            <a:xfrm rot="-5400000">
              <a:off x="6675341" y="186201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 name="Google Shape;114;p11"/>
            <p:cNvSpPr/>
            <p:nvPr/>
          </p:nvSpPr>
          <p:spPr>
            <a:xfrm flipH="1">
              <a:off x="6908099" y="2069505"/>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5" name="Google Shape;115;p11"/>
            <p:cNvSpPr/>
            <p:nvPr/>
          </p:nvSpPr>
          <p:spPr>
            <a:xfrm rot="-5400000">
              <a:off x="6861141" y="247781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6" name="Google Shape;116;p11"/>
            <p:cNvSpPr/>
            <p:nvPr/>
          </p:nvSpPr>
          <p:spPr>
            <a:xfrm flipH="1">
              <a:off x="7965266" y="269296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11"/>
            <p:cNvSpPr/>
            <p:nvPr/>
          </p:nvSpPr>
          <p:spPr>
            <a:xfrm flipH="1">
              <a:off x="8145082" y="330875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11"/>
            <p:cNvSpPr/>
            <p:nvPr/>
          </p:nvSpPr>
          <p:spPr>
            <a:xfrm rot="-5400000">
              <a:off x="7047599" y="309501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9" name="Google Shape;119;p11"/>
            <p:cNvSpPr/>
            <p:nvPr/>
          </p:nvSpPr>
          <p:spPr>
            <a:xfrm flipH="1">
              <a:off x="7276649" y="3302502"/>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0" name="Google Shape;120;p11"/>
            <p:cNvSpPr/>
            <p:nvPr/>
          </p:nvSpPr>
          <p:spPr>
            <a:xfrm rot="-5400000">
              <a:off x="7227414" y="3710807"/>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1" name="Google Shape;121;p11"/>
            <p:cNvSpPr/>
            <p:nvPr/>
          </p:nvSpPr>
          <p:spPr>
            <a:xfrm flipH="1">
              <a:off x="7462448" y="3918294"/>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2" name="Google Shape;122;p11"/>
            <p:cNvSpPr/>
            <p:nvPr/>
          </p:nvSpPr>
          <p:spPr>
            <a:xfrm rot="-5400000">
              <a:off x="8102491" y="371847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3" name="Google Shape;123;p11"/>
            <p:cNvSpPr/>
            <p:nvPr/>
          </p:nvSpPr>
          <p:spPr>
            <a:xfrm flipH="1">
              <a:off x="8334533" y="392596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4" name="Google Shape;124;p11"/>
            <p:cNvSpPr/>
            <p:nvPr/>
          </p:nvSpPr>
          <p:spPr>
            <a:xfrm rot="-5400000">
              <a:off x="8288290" y="433426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25" name="Google Shape;125;p11"/>
          <p:cNvSpPr txBox="1"/>
          <p:nvPr>
            <p:ph hasCustomPrompt="1" type="title"/>
          </p:nvPr>
        </p:nvSpPr>
        <p:spPr>
          <a:xfrm>
            <a:off x="823850" y="1284675"/>
            <a:ext cx="4776000" cy="1300800"/>
          </a:xfrm>
          <a:prstGeom prst="rect">
            <a:avLst/>
          </a:prstGeom>
        </p:spPr>
        <p:txBody>
          <a:bodyPr anchorCtr="0" anchor="t" bIns="91425" lIns="91425" spcFirstLastPara="1" rIns="91425" wrap="square" tIns="91425">
            <a:normAutofit/>
          </a:bodyPr>
          <a:lstStyle>
            <a:lvl1pPr lvl="0">
              <a:spcBef>
                <a:spcPts val="0"/>
              </a:spcBef>
              <a:spcAft>
                <a:spcPts val="0"/>
              </a:spcAft>
              <a:buSzPts val="8000"/>
              <a:buNone/>
              <a:defRPr sz="8000"/>
            </a:lvl1pPr>
            <a:lvl2pPr lvl="1">
              <a:spcBef>
                <a:spcPts val="0"/>
              </a:spcBef>
              <a:spcAft>
                <a:spcPts val="0"/>
              </a:spcAft>
              <a:buSzPts val="8000"/>
              <a:buNone/>
              <a:defRPr sz="8000"/>
            </a:lvl2pPr>
            <a:lvl3pPr lvl="2">
              <a:spcBef>
                <a:spcPts val="0"/>
              </a:spcBef>
              <a:spcAft>
                <a:spcPts val="0"/>
              </a:spcAft>
              <a:buSzPts val="8000"/>
              <a:buNone/>
              <a:defRPr sz="8000"/>
            </a:lvl3pPr>
            <a:lvl4pPr lvl="3">
              <a:spcBef>
                <a:spcPts val="0"/>
              </a:spcBef>
              <a:spcAft>
                <a:spcPts val="0"/>
              </a:spcAft>
              <a:buSzPts val="8000"/>
              <a:buNone/>
              <a:defRPr sz="8000"/>
            </a:lvl4pPr>
            <a:lvl5pPr lvl="4">
              <a:spcBef>
                <a:spcPts val="0"/>
              </a:spcBef>
              <a:spcAft>
                <a:spcPts val="0"/>
              </a:spcAft>
              <a:buSzPts val="8000"/>
              <a:buNone/>
              <a:defRPr sz="8000"/>
            </a:lvl5pPr>
            <a:lvl6pPr lvl="5">
              <a:spcBef>
                <a:spcPts val="0"/>
              </a:spcBef>
              <a:spcAft>
                <a:spcPts val="0"/>
              </a:spcAft>
              <a:buSzPts val="8000"/>
              <a:buNone/>
              <a:defRPr sz="8000"/>
            </a:lvl6pPr>
            <a:lvl7pPr lvl="6">
              <a:spcBef>
                <a:spcPts val="0"/>
              </a:spcBef>
              <a:spcAft>
                <a:spcPts val="0"/>
              </a:spcAft>
              <a:buSzPts val="8000"/>
              <a:buNone/>
              <a:defRPr sz="8000"/>
            </a:lvl7pPr>
            <a:lvl8pPr lvl="7">
              <a:spcBef>
                <a:spcPts val="0"/>
              </a:spcBef>
              <a:spcAft>
                <a:spcPts val="0"/>
              </a:spcAft>
              <a:buSzPts val="8000"/>
              <a:buNone/>
              <a:defRPr sz="8000"/>
            </a:lvl8pPr>
            <a:lvl9pPr lvl="8">
              <a:spcBef>
                <a:spcPts val="0"/>
              </a:spcBef>
              <a:spcAft>
                <a:spcPts val="0"/>
              </a:spcAft>
              <a:buSzPts val="8000"/>
              <a:buNone/>
              <a:defRPr sz="8000"/>
            </a:lvl9pPr>
          </a:lstStyle>
          <a:p>
            <a:r>
              <a:t>xx%</a:t>
            </a:r>
          </a:p>
        </p:txBody>
      </p:sp>
      <p:sp>
        <p:nvSpPr>
          <p:cNvPr id="126" name="Google Shape;126;p11"/>
          <p:cNvSpPr txBox="1"/>
          <p:nvPr>
            <p:ph idx="1" type="body"/>
          </p:nvPr>
        </p:nvSpPr>
        <p:spPr>
          <a:xfrm>
            <a:off x="823850" y="2643124"/>
            <a:ext cx="4776000" cy="12189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127" name="Google Shape;12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28" name="Shape 128"/>
        <p:cNvGrpSpPr/>
        <p:nvPr/>
      </p:nvGrpSpPr>
      <p:grpSpPr>
        <a:xfrm>
          <a:off x="0" y="0"/>
          <a:ext cx="0" cy="0"/>
          <a:chOff x="0" y="0"/>
          <a:chExt cx="0" cy="0"/>
        </a:xfrm>
      </p:grpSpPr>
      <p:sp>
        <p:nvSpPr>
          <p:cNvPr id="129" name="Google Shape;12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9" name="Shape 19"/>
        <p:cNvGrpSpPr/>
        <p:nvPr/>
      </p:nvGrpSpPr>
      <p:grpSpPr>
        <a:xfrm>
          <a:off x="0" y="0"/>
          <a:ext cx="0" cy="0"/>
          <a:chOff x="0" y="0"/>
          <a:chExt cx="0" cy="0"/>
        </a:xfrm>
      </p:grpSpPr>
      <p:grpSp>
        <p:nvGrpSpPr>
          <p:cNvPr id="20" name="Google Shape;20;p3"/>
          <p:cNvGrpSpPr/>
          <p:nvPr/>
        </p:nvGrpSpPr>
        <p:grpSpPr>
          <a:xfrm>
            <a:off x="4406400" y="0"/>
            <a:ext cx="4737600" cy="5143065"/>
            <a:chOff x="4406400" y="0"/>
            <a:chExt cx="4737600" cy="5143065"/>
          </a:xfrm>
        </p:grpSpPr>
        <p:sp>
          <p:nvSpPr>
            <p:cNvPr id="21" name="Google Shape;21;p3"/>
            <p:cNvSpPr/>
            <p:nvPr/>
          </p:nvSpPr>
          <p:spPr>
            <a:xfrm rot="5400000">
              <a:off x="4408200" y="-1800"/>
              <a:ext cx="4734000" cy="4737600"/>
            </a:xfrm>
            <a:prstGeom prst="diagStripe">
              <a:avLst>
                <a:gd fmla="val 49469"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 name="Google Shape;22;p3"/>
            <p:cNvSpPr/>
            <p:nvPr/>
          </p:nvSpPr>
          <p:spPr>
            <a:xfrm rot="5400000">
              <a:off x="4841125" y="5700"/>
              <a:ext cx="4298100" cy="4286700"/>
            </a:xfrm>
            <a:prstGeom prst="diagStripe">
              <a:avLst>
                <a:gd fmla="val 0"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 name="Google Shape;23;p3"/>
            <p:cNvSpPr/>
            <p:nvPr/>
          </p:nvSpPr>
          <p:spPr>
            <a:xfrm rot="-5400000">
              <a:off x="5618399" y="123646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 name="Google Shape;24;p3"/>
            <p:cNvSpPr/>
            <p:nvPr/>
          </p:nvSpPr>
          <p:spPr>
            <a:xfrm flipH="1">
              <a:off x="5849857" y="1443956"/>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3"/>
            <p:cNvSpPr/>
            <p:nvPr/>
          </p:nvSpPr>
          <p:spPr>
            <a:xfrm rot="-5400000">
              <a:off x="5987081" y="246946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 name="Google Shape;26;p3"/>
            <p:cNvSpPr/>
            <p:nvPr/>
          </p:nvSpPr>
          <p:spPr>
            <a:xfrm flipH="1">
              <a:off x="6222115" y="267695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3"/>
            <p:cNvSpPr/>
            <p:nvPr/>
          </p:nvSpPr>
          <p:spPr>
            <a:xfrm rot="-5400000">
              <a:off x="6675341" y="186201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 name="Google Shape;28;p3"/>
            <p:cNvSpPr/>
            <p:nvPr/>
          </p:nvSpPr>
          <p:spPr>
            <a:xfrm flipH="1">
              <a:off x="6908099" y="2069505"/>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 name="Google Shape;29;p3"/>
            <p:cNvSpPr/>
            <p:nvPr/>
          </p:nvSpPr>
          <p:spPr>
            <a:xfrm rot="-5400000">
              <a:off x="6861141" y="247781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 name="Google Shape;30;p3"/>
            <p:cNvSpPr/>
            <p:nvPr/>
          </p:nvSpPr>
          <p:spPr>
            <a:xfrm flipH="1">
              <a:off x="7965266" y="269296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 name="Google Shape;31;p3"/>
            <p:cNvSpPr/>
            <p:nvPr/>
          </p:nvSpPr>
          <p:spPr>
            <a:xfrm flipH="1">
              <a:off x="8145082" y="330875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3"/>
            <p:cNvSpPr/>
            <p:nvPr/>
          </p:nvSpPr>
          <p:spPr>
            <a:xfrm rot="-5400000">
              <a:off x="7047599" y="309501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3"/>
            <p:cNvSpPr/>
            <p:nvPr/>
          </p:nvSpPr>
          <p:spPr>
            <a:xfrm flipH="1">
              <a:off x="7276649" y="3302502"/>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 name="Google Shape;34;p3"/>
            <p:cNvSpPr/>
            <p:nvPr/>
          </p:nvSpPr>
          <p:spPr>
            <a:xfrm rot="-5400000">
              <a:off x="7227414" y="3710807"/>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 name="Google Shape;35;p3"/>
            <p:cNvSpPr/>
            <p:nvPr/>
          </p:nvSpPr>
          <p:spPr>
            <a:xfrm flipH="1">
              <a:off x="7462448" y="3918294"/>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 name="Google Shape;36;p3"/>
            <p:cNvSpPr/>
            <p:nvPr/>
          </p:nvSpPr>
          <p:spPr>
            <a:xfrm rot="-5400000">
              <a:off x="8102491" y="371847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3"/>
            <p:cNvSpPr/>
            <p:nvPr/>
          </p:nvSpPr>
          <p:spPr>
            <a:xfrm flipH="1">
              <a:off x="8334533" y="392596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 name="Google Shape;38;p3"/>
            <p:cNvSpPr/>
            <p:nvPr/>
          </p:nvSpPr>
          <p:spPr>
            <a:xfrm rot="-5400000">
              <a:off x="8288290" y="433426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9" name="Google Shape;39;p3"/>
          <p:cNvSpPr txBox="1"/>
          <p:nvPr>
            <p:ph type="title"/>
          </p:nvPr>
        </p:nvSpPr>
        <p:spPr>
          <a:xfrm>
            <a:off x="823850" y="2053000"/>
            <a:ext cx="4587000" cy="1148700"/>
          </a:xfrm>
          <a:prstGeom prst="rect">
            <a:avLst/>
          </a:prstGeom>
        </p:spPr>
        <p:txBody>
          <a:bodyPr anchorCtr="0" anchor="ctr"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40" name="Google Shape;40;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41" name="Shape 41"/>
        <p:cNvGrpSpPr/>
        <p:nvPr/>
      </p:nvGrpSpPr>
      <p:grpSpPr>
        <a:xfrm>
          <a:off x="0" y="0"/>
          <a:ext cx="0" cy="0"/>
          <a:chOff x="0" y="0"/>
          <a:chExt cx="0" cy="0"/>
        </a:xfrm>
      </p:grpSpPr>
      <p:grpSp>
        <p:nvGrpSpPr>
          <p:cNvPr id="42" name="Google Shape;42;p4"/>
          <p:cNvGrpSpPr/>
          <p:nvPr/>
        </p:nvGrpSpPr>
        <p:grpSpPr>
          <a:xfrm>
            <a:off x="0" y="381001"/>
            <a:ext cx="1037850" cy="1016287"/>
            <a:chOff x="0" y="381001"/>
            <a:chExt cx="1037850" cy="1016287"/>
          </a:xfrm>
        </p:grpSpPr>
        <p:sp>
          <p:nvSpPr>
            <p:cNvPr id="43" name="Google Shape;43;p4"/>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 name="Google Shape;44;p4"/>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5" name="Google Shape;45;p4"/>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46" name="Google Shape;46;p4"/>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47" name="Google Shape;47;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48" name="Shape 48"/>
        <p:cNvGrpSpPr/>
        <p:nvPr/>
      </p:nvGrpSpPr>
      <p:grpSpPr>
        <a:xfrm>
          <a:off x="0" y="0"/>
          <a:ext cx="0" cy="0"/>
          <a:chOff x="0" y="0"/>
          <a:chExt cx="0" cy="0"/>
        </a:xfrm>
      </p:grpSpPr>
      <p:grpSp>
        <p:nvGrpSpPr>
          <p:cNvPr id="49" name="Google Shape;49;p5"/>
          <p:cNvGrpSpPr/>
          <p:nvPr/>
        </p:nvGrpSpPr>
        <p:grpSpPr>
          <a:xfrm>
            <a:off x="0" y="381001"/>
            <a:ext cx="1037850" cy="1016287"/>
            <a:chOff x="0" y="381001"/>
            <a:chExt cx="1037850" cy="1016287"/>
          </a:xfrm>
        </p:grpSpPr>
        <p:sp>
          <p:nvSpPr>
            <p:cNvPr id="50" name="Google Shape;50;p5"/>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 name="Google Shape;51;p5"/>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2" name="Google Shape;52;p5"/>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53" name="Google Shape;53;p5"/>
          <p:cNvSpPr txBox="1"/>
          <p:nvPr>
            <p:ph idx="1" type="body"/>
          </p:nvPr>
        </p:nvSpPr>
        <p:spPr>
          <a:xfrm>
            <a:off x="1297500" y="1567550"/>
            <a:ext cx="3403200" cy="29112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54" name="Google Shape;54;p5"/>
          <p:cNvSpPr txBox="1"/>
          <p:nvPr>
            <p:ph idx="2" type="body"/>
          </p:nvPr>
        </p:nvSpPr>
        <p:spPr>
          <a:xfrm>
            <a:off x="4933221" y="1567550"/>
            <a:ext cx="3403200" cy="29112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55" name="Google Shape;55;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56" name="Shape 56"/>
        <p:cNvGrpSpPr/>
        <p:nvPr/>
      </p:nvGrpSpPr>
      <p:grpSpPr>
        <a:xfrm>
          <a:off x="0" y="0"/>
          <a:ext cx="0" cy="0"/>
          <a:chOff x="0" y="0"/>
          <a:chExt cx="0" cy="0"/>
        </a:xfrm>
      </p:grpSpPr>
      <p:grpSp>
        <p:nvGrpSpPr>
          <p:cNvPr id="57" name="Google Shape;57;p6"/>
          <p:cNvGrpSpPr/>
          <p:nvPr/>
        </p:nvGrpSpPr>
        <p:grpSpPr>
          <a:xfrm>
            <a:off x="0" y="381001"/>
            <a:ext cx="1037850" cy="1016287"/>
            <a:chOff x="0" y="381001"/>
            <a:chExt cx="1037850" cy="1016287"/>
          </a:xfrm>
        </p:grpSpPr>
        <p:sp>
          <p:nvSpPr>
            <p:cNvPr id="58" name="Google Shape;58;p6"/>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 name="Google Shape;59;p6"/>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60" name="Google Shape;60;p6"/>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61" name="Google Shape;61;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62" name="Shape 62"/>
        <p:cNvGrpSpPr/>
        <p:nvPr/>
      </p:nvGrpSpPr>
      <p:grpSpPr>
        <a:xfrm>
          <a:off x="0" y="0"/>
          <a:ext cx="0" cy="0"/>
          <a:chOff x="0" y="0"/>
          <a:chExt cx="0" cy="0"/>
        </a:xfrm>
      </p:grpSpPr>
      <p:grpSp>
        <p:nvGrpSpPr>
          <p:cNvPr id="63" name="Google Shape;63;p7"/>
          <p:cNvGrpSpPr/>
          <p:nvPr/>
        </p:nvGrpSpPr>
        <p:grpSpPr>
          <a:xfrm>
            <a:off x="0" y="381001"/>
            <a:ext cx="1037850" cy="1016287"/>
            <a:chOff x="0" y="381001"/>
            <a:chExt cx="1037850" cy="1016287"/>
          </a:xfrm>
        </p:grpSpPr>
        <p:sp>
          <p:nvSpPr>
            <p:cNvPr id="64" name="Google Shape;64;p7"/>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 name="Google Shape;65;p7"/>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66" name="Google Shape;66;p7"/>
          <p:cNvSpPr txBox="1"/>
          <p:nvPr>
            <p:ph type="title"/>
          </p:nvPr>
        </p:nvSpPr>
        <p:spPr>
          <a:xfrm>
            <a:off x="1297500" y="393750"/>
            <a:ext cx="3798900" cy="14931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67" name="Google Shape;67;p7"/>
          <p:cNvSpPr txBox="1"/>
          <p:nvPr>
            <p:ph idx="1" type="body"/>
          </p:nvPr>
        </p:nvSpPr>
        <p:spPr>
          <a:xfrm>
            <a:off x="1297500" y="1972550"/>
            <a:ext cx="3798900" cy="24159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68" name="Google Shape;68;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69" name="Shape 69"/>
        <p:cNvGrpSpPr/>
        <p:nvPr/>
      </p:nvGrpSpPr>
      <p:grpSpPr>
        <a:xfrm>
          <a:off x="0" y="0"/>
          <a:ext cx="0" cy="0"/>
          <a:chOff x="0" y="0"/>
          <a:chExt cx="0" cy="0"/>
        </a:xfrm>
      </p:grpSpPr>
      <p:grpSp>
        <p:nvGrpSpPr>
          <p:cNvPr id="70" name="Google Shape;70;p8"/>
          <p:cNvGrpSpPr/>
          <p:nvPr/>
        </p:nvGrpSpPr>
        <p:grpSpPr>
          <a:xfrm>
            <a:off x="4406400" y="0"/>
            <a:ext cx="4737600" cy="5143500"/>
            <a:chOff x="4406400" y="0"/>
            <a:chExt cx="4737600" cy="5143500"/>
          </a:xfrm>
        </p:grpSpPr>
        <p:sp>
          <p:nvSpPr>
            <p:cNvPr id="71" name="Google Shape;71;p8"/>
            <p:cNvSpPr/>
            <p:nvPr/>
          </p:nvSpPr>
          <p:spPr>
            <a:xfrm rot="5400000">
              <a:off x="4407900" y="-1500"/>
              <a:ext cx="4734600" cy="4737600"/>
            </a:xfrm>
            <a:prstGeom prst="diagStripe">
              <a:avLst>
                <a:gd fmla="val 49469"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8"/>
            <p:cNvSpPr/>
            <p:nvPr/>
          </p:nvSpPr>
          <p:spPr>
            <a:xfrm rot="5400000">
              <a:off x="4840825" y="6000"/>
              <a:ext cx="4298700" cy="4286700"/>
            </a:xfrm>
            <a:prstGeom prst="diagStripe">
              <a:avLst>
                <a:gd fmla="val 0"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8"/>
            <p:cNvSpPr/>
            <p:nvPr/>
          </p:nvSpPr>
          <p:spPr>
            <a:xfrm rot="-5400000">
              <a:off x="5618399" y="1236641"/>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8"/>
            <p:cNvSpPr/>
            <p:nvPr/>
          </p:nvSpPr>
          <p:spPr>
            <a:xfrm flipH="1">
              <a:off x="5849857" y="144407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 name="Google Shape;75;p8"/>
            <p:cNvSpPr/>
            <p:nvPr/>
          </p:nvSpPr>
          <p:spPr>
            <a:xfrm rot="-5400000">
              <a:off x="5987081" y="246974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 name="Google Shape;76;p8"/>
            <p:cNvSpPr/>
            <p:nvPr/>
          </p:nvSpPr>
          <p:spPr>
            <a:xfrm flipH="1">
              <a:off x="6222115" y="2677179"/>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7" name="Google Shape;77;p8"/>
            <p:cNvSpPr/>
            <p:nvPr/>
          </p:nvSpPr>
          <p:spPr>
            <a:xfrm rot="-5400000">
              <a:off x="6675341" y="1862244"/>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 name="Google Shape;78;p8"/>
            <p:cNvSpPr/>
            <p:nvPr/>
          </p:nvSpPr>
          <p:spPr>
            <a:xfrm flipH="1">
              <a:off x="6908099" y="2069680"/>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 name="Google Shape;79;p8"/>
            <p:cNvSpPr/>
            <p:nvPr/>
          </p:nvSpPr>
          <p:spPr>
            <a:xfrm rot="-5400000">
              <a:off x="6861141" y="247808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 name="Google Shape;80;p8"/>
            <p:cNvSpPr/>
            <p:nvPr/>
          </p:nvSpPr>
          <p:spPr>
            <a:xfrm flipH="1">
              <a:off x="7965266" y="2693191"/>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1" name="Google Shape;81;p8"/>
            <p:cNvSpPr/>
            <p:nvPr/>
          </p:nvSpPr>
          <p:spPr>
            <a:xfrm flipH="1">
              <a:off x="8145082" y="3309036"/>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8"/>
            <p:cNvSpPr/>
            <p:nvPr/>
          </p:nvSpPr>
          <p:spPr>
            <a:xfrm rot="-5400000">
              <a:off x="7047599" y="309534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 name="Google Shape;83;p8"/>
            <p:cNvSpPr/>
            <p:nvPr/>
          </p:nvSpPr>
          <p:spPr>
            <a:xfrm flipH="1">
              <a:off x="7276649" y="3302781"/>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4" name="Google Shape;84;p8"/>
            <p:cNvSpPr/>
            <p:nvPr/>
          </p:nvSpPr>
          <p:spPr>
            <a:xfrm rot="-5400000">
              <a:off x="7227414" y="3711189"/>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5" name="Google Shape;85;p8"/>
            <p:cNvSpPr/>
            <p:nvPr/>
          </p:nvSpPr>
          <p:spPr>
            <a:xfrm flipH="1">
              <a:off x="7462448" y="391862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6" name="Google Shape;86;p8"/>
            <p:cNvSpPr/>
            <p:nvPr/>
          </p:nvSpPr>
          <p:spPr>
            <a:xfrm rot="-5400000">
              <a:off x="8102491" y="3718856"/>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8"/>
            <p:cNvSpPr/>
            <p:nvPr/>
          </p:nvSpPr>
          <p:spPr>
            <a:xfrm flipH="1">
              <a:off x="8334533" y="3926292"/>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8"/>
            <p:cNvSpPr/>
            <p:nvPr/>
          </p:nvSpPr>
          <p:spPr>
            <a:xfrm rot="-5400000">
              <a:off x="8288290" y="433470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89" name="Google Shape;89;p8"/>
          <p:cNvSpPr txBox="1"/>
          <p:nvPr>
            <p:ph type="title"/>
          </p:nvPr>
        </p:nvSpPr>
        <p:spPr>
          <a:xfrm>
            <a:off x="823850" y="866775"/>
            <a:ext cx="4587000" cy="3521100"/>
          </a:xfrm>
          <a:prstGeom prst="rect">
            <a:avLst/>
          </a:prstGeom>
        </p:spPr>
        <p:txBody>
          <a:bodyPr anchorCtr="0" anchor="ctr"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90" name="Google Shape;90;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91" name="Shape 91"/>
        <p:cNvGrpSpPr/>
        <p:nvPr/>
      </p:nvGrpSpPr>
      <p:grpSpPr>
        <a:xfrm>
          <a:off x="0" y="0"/>
          <a:ext cx="0" cy="0"/>
          <a:chOff x="0" y="0"/>
          <a:chExt cx="0" cy="0"/>
        </a:xfrm>
      </p:grpSpPr>
      <p:grpSp>
        <p:nvGrpSpPr>
          <p:cNvPr id="92" name="Google Shape;92;p9"/>
          <p:cNvGrpSpPr/>
          <p:nvPr/>
        </p:nvGrpSpPr>
        <p:grpSpPr>
          <a:xfrm>
            <a:off x="0" y="381001"/>
            <a:ext cx="1037850" cy="1016287"/>
            <a:chOff x="0" y="381001"/>
            <a:chExt cx="1037850" cy="1016287"/>
          </a:xfrm>
        </p:grpSpPr>
        <p:sp>
          <p:nvSpPr>
            <p:cNvPr id="93" name="Google Shape;93;p9"/>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4" name="Google Shape;94;p9"/>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95" name="Google Shape;95;p9"/>
          <p:cNvSpPr txBox="1"/>
          <p:nvPr>
            <p:ph type="title"/>
          </p:nvPr>
        </p:nvSpPr>
        <p:spPr>
          <a:xfrm>
            <a:off x="1297500" y="1658325"/>
            <a:ext cx="3036300" cy="17517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96" name="Google Shape;96;p9"/>
          <p:cNvSpPr txBox="1"/>
          <p:nvPr>
            <p:ph idx="1" type="subTitle"/>
          </p:nvPr>
        </p:nvSpPr>
        <p:spPr>
          <a:xfrm>
            <a:off x="1297500" y="3538000"/>
            <a:ext cx="3036300" cy="5061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SzPts val="1300"/>
              <a:buNone/>
              <a:defRPr/>
            </a:lvl1pPr>
            <a:lvl2pPr lvl="1">
              <a:lnSpc>
                <a:spcPct val="100000"/>
              </a:lnSpc>
              <a:spcBef>
                <a:spcPts val="0"/>
              </a:spcBef>
              <a:spcAft>
                <a:spcPts val="0"/>
              </a:spcAft>
              <a:buSzPts val="1300"/>
              <a:buNone/>
              <a:defRPr sz="1300"/>
            </a:lvl2pPr>
            <a:lvl3pPr lvl="2">
              <a:lnSpc>
                <a:spcPct val="100000"/>
              </a:lnSpc>
              <a:spcBef>
                <a:spcPts val="0"/>
              </a:spcBef>
              <a:spcAft>
                <a:spcPts val="0"/>
              </a:spcAft>
              <a:buSzPts val="1300"/>
              <a:buNone/>
              <a:defRPr sz="1300"/>
            </a:lvl3pPr>
            <a:lvl4pPr lvl="3">
              <a:lnSpc>
                <a:spcPct val="100000"/>
              </a:lnSpc>
              <a:spcBef>
                <a:spcPts val="0"/>
              </a:spcBef>
              <a:spcAft>
                <a:spcPts val="0"/>
              </a:spcAft>
              <a:buSzPts val="1300"/>
              <a:buNone/>
              <a:defRPr sz="1300"/>
            </a:lvl4pPr>
            <a:lvl5pPr lvl="4">
              <a:lnSpc>
                <a:spcPct val="100000"/>
              </a:lnSpc>
              <a:spcBef>
                <a:spcPts val="0"/>
              </a:spcBef>
              <a:spcAft>
                <a:spcPts val="0"/>
              </a:spcAft>
              <a:buSzPts val="1300"/>
              <a:buNone/>
              <a:defRPr sz="1300"/>
            </a:lvl5pPr>
            <a:lvl6pPr lvl="5">
              <a:lnSpc>
                <a:spcPct val="100000"/>
              </a:lnSpc>
              <a:spcBef>
                <a:spcPts val="0"/>
              </a:spcBef>
              <a:spcAft>
                <a:spcPts val="0"/>
              </a:spcAft>
              <a:buSzPts val="1300"/>
              <a:buNone/>
              <a:defRPr sz="1300"/>
            </a:lvl6pPr>
            <a:lvl7pPr lvl="6">
              <a:lnSpc>
                <a:spcPct val="100000"/>
              </a:lnSpc>
              <a:spcBef>
                <a:spcPts val="0"/>
              </a:spcBef>
              <a:spcAft>
                <a:spcPts val="0"/>
              </a:spcAft>
              <a:buSzPts val="1300"/>
              <a:buNone/>
              <a:defRPr sz="1300"/>
            </a:lvl7pPr>
            <a:lvl8pPr lvl="7">
              <a:lnSpc>
                <a:spcPct val="100000"/>
              </a:lnSpc>
              <a:spcBef>
                <a:spcPts val="0"/>
              </a:spcBef>
              <a:spcAft>
                <a:spcPts val="0"/>
              </a:spcAft>
              <a:buSzPts val="1300"/>
              <a:buNone/>
              <a:defRPr sz="1300"/>
            </a:lvl8pPr>
            <a:lvl9pPr lvl="8">
              <a:lnSpc>
                <a:spcPct val="100000"/>
              </a:lnSpc>
              <a:spcBef>
                <a:spcPts val="0"/>
              </a:spcBef>
              <a:spcAft>
                <a:spcPts val="0"/>
              </a:spcAft>
              <a:buSzPts val="1300"/>
              <a:buNone/>
              <a:defRPr sz="1300"/>
            </a:lvl9pPr>
          </a:lstStyle>
          <a:p/>
        </p:txBody>
      </p:sp>
      <p:sp>
        <p:nvSpPr>
          <p:cNvPr id="97" name="Google Shape;97;p9"/>
          <p:cNvSpPr txBox="1"/>
          <p:nvPr>
            <p:ph idx="2" type="body"/>
          </p:nvPr>
        </p:nvSpPr>
        <p:spPr>
          <a:xfrm>
            <a:off x="4648200" y="1696600"/>
            <a:ext cx="3676800" cy="23475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98" name="Google Shape;98;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99" name="Shape 99"/>
        <p:cNvGrpSpPr/>
        <p:nvPr/>
      </p:nvGrpSpPr>
      <p:grpSpPr>
        <a:xfrm>
          <a:off x="0" y="0"/>
          <a:ext cx="0" cy="0"/>
          <a:chOff x="0" y="0"/>
          <a:chExt cx="0" cy="0"/>
        </a:xfrm>
      </p:grpSpPr>
      <p:grpSp>
        <p:nvGrpSpPr>
          <p:cNvPr id="100" name="Google Shape;100;p10"/>
          <p:cNvGrpSpPr/>
          <p:nvPr/>
        </p:nvGrpSpPr>
        <p:grpSpPr>
          <a:xfrm>
            <a:off x="0" y="4128572"/>
            <a:ext cx="698925" cy="684657"/>
            <a:chOff x="0" y="3785672"/>
            <a:chExt cx="698925" cy="684657"/>
          </a:xfrm>
        </p:grpSpPr>
        <p:sp>
          <p:nvSpPr>
            <p:cNvPr id="101" name="Google Shape;101;p10"/>
            <p:cNvSpPr/>
            <p:nvPr/>
          </p:nvSpPr>
          <p:spPr>
            <a:xfrm rot="-5400000">
              <a:off x="0" y="3785672"/>
              <a:ext cx="544800" cy="544800"/>
            </a:xfrm>
            <a:prstGeom prst="diagStripe">
              <a:avLst>
                <a:gd fmla="val 50000" name="adj"/>
              </a:avLst>
            </a:prstGeom>
            <a:solidFill>
              <a:schemeClr val="lt1">
                <a:alpha val="96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2" name="Google Shape;102;p10"/>
            <p:cNvSpPr/>
            <p:nvPr/>
          </p:nvSpPr>
          <p:spPr>
            <a:xfrm flipH="1">
              <a:off x="154125" y="3925529"/>
              <a:ext cx="544800" cy="544800"/>
            </a:xfrm>
            <a:prstGeom prst="diagStripe">
              <a:avLst>
                <a:gd fmla="val 50000" name="adj"/>
              </a:avLst>
            </a:prstGeom>
            <a:solidFill>
              <a:schemeClr val="lt1">
                <a:alpha val="96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03" name="Google Shape;103;p10"/>
          <p:cNvSpPr txBox="1"/>
          <p:nvPr>
            <p:ph idx="1" type="body"/>
          </p:nvPr>
        </p:nvSpPr>
        <p:spPr>
          <a:xfrm>
            <a:off x="812725" y="4305375"/>
            <a:ext cx="6936000" cy="5238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300"/>
              <a:buNone/>
              <a:defRPr/>
            </a:lvl1pPr>
          </a:lstStyle>
          <a:p/>
        </p:txBody>
      </p:sp>
      <p:sp>
        <p:nvSpPr>
          <p:cNvPr id="104" name="Google Shape;104;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focus">
    <p:bg>
      <p:bgPr>
        <a:solidFill>
          <a:schemeClr val="dk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1pPr>
            <a:lvl2pPr lvl="1">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2pPr>
            <a:lvl3pPr lvl="2">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3pPr>
            <a:lvl4pPr lvl="3">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4pPr>
            <a:lvl5pPr lvl="4">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5pPr>
            <a:lvl6pPr lvl="5">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6pPr>
            <a:lvl7pPr lvl="6">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7pPr>
            <a:lvl8pPr lvl="7">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8pPr>
            <a:lvl9pPr lvl="8">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11150" lvl="0" marL="457200">
              <a:lnSpc>
                <a:spcPct val="115000"/>
              </a:lnSpc>
              <a:spcBef>
                <a:spcPts val="0"/>
              </a:spcBef>
              <a:spcAft>
                <a:spcPts val="0"/>
              </a:spcAft>
              <a:buClr>
                <a:schemeClr val="lt1"/>
              </a:buClr>
              <a:buSzPts val="1300"/>
              <a:buFont typeface="Lato"/>
              <a:buChar char="●"/>
              <a:defRPr sz="1300">
                <a:solidFill>
                  <a:schemeClr val="lt1"/>
                </a:solidFill>
                <a:latin typeface="Lato"/>
                <a:ea typeface="Lato"/>
                <a:cs typeface="Lato"/>
                <a:sym typeface="Lato"/>
              </a:defRPr>
            </a:lvl1pPr>
            <a:lvl2pPr indent="-298450" lvl="1" marL="9144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2pPr>
            <a:lvl3pPr indent="-298450" lvl="2" marL="13716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3pPr>
            <a:lvl4pPr indent="-298450" lvl="3" marL="18288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4pPr>
            <a:lvl5pPr indent="-298450" lvl="4" marL="22860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5pPr>
            <a:lvl6pPr indent="-298450" lvl="5" marL="27432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6pPr>
            <a:lvl7pPr indent="-298450" lvl="6" marL="32004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7pPr>
            <a:lvl8pPr indent="-298450" lvl="7" marL="36576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8pPr>
            <a:lvl9pPr indent="-298450" lvl="8" marL="41148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lt1"/>
                </a:solidFill>
                <a:latin typeface="Lato"/>
                <a:ea typeface="Lato"/>
                <a:cs typeface="Lato"/>
                <a:sym typeface="Lato"/>
              </a:defRPr>
            </a:lvl1pPr>
            <a:lvl2pPr lvl="1" algn="r">
              <a:buNone/>
              <a:defRPr sz="1000">
                <a:solidFill>
                  <a:schemeClr val="lt1"/>
                </a:solidFill>
                <a:latin typeface="Lato"/>
                <a:ea typeface="Lato"/>
                <a:cs typeface="Lato"/>
                <a:sym typeface="Lato"/>
              </a:defRPr>
            </a:lvl2pPr>
            <a:lvl3pPr lvl="2" algn="r">
              <a:buNone/>
              <a:defRPr sz="1000">
                <a:solidFill>
                  <a:schemeClr val="lt1"/>
                </a:solidFill>
                <a:latin typeface="Lato"/>
                <a:ea typeface="Lato"/>
                <a:cs typeface="Lato"/>
                <a:sym typeface="Lato"/>
              </a:defRPr>
            </a:lvl3pPr>
            <a:lvl4pPr lvl="3" algn="r">
              <a:buNone/>
              <a:defRPr sz="1000">
                <a:solidFill>
                  <a:schemeClr val="lt1"/>
                </a:solidFill>
                <a:latin typeface="Lato"/>
                <a:ea typeface="Lato"/>
                <a:cs typeface="Lato"/>
                <a:sym typeface="Lato"/>
              </a:defRPr>
            </a:lvl4pPr>
            <a:lvl5pPr lvl="4" algn="r">
              <a:buNone/>
              <a:defRPr sz="1000">
                <a:solidFill>
                  <a:schemeClr val="lt1"/>
                </a:solidFill>
                <a:latin typeface="Lato"/>
                <a:ea typeface="Lato"/>
                <a:cs typeface="Lato"/>
                <a:sym typeface="Lato"/>
              </a:defRPr>
            </a:lvl5pPr>
            <a:lvl6pPr lvl="5" algn="r">
              <a:buNone/>
              <a:defRPr sz="1000">
                <a:solidFill>
                  <a:schemeClr val="lt1"/>
                </a:solidFill>
                <a:latin typeface="Lato"/>
                <a:ea typeface="Lato"/>
                <a:cs typeface="Lato"/>
                <a:sym typeface="Lato"/>
              </a:defRPr>
            </a:lvl6pPr>
            <a:lvl7pPr lvl="6" algn="r">
              <a:buNone/>
              <a:defRPr sz="1000">
                <a:solidFill>
                  <a:schemeClr val="lt1"/>
                </a:solidFill>
                <a:latin typeface="Lato"/>
                <a:ea typeface="Lato"/>
                <a:cs typeface="Lato"/>
                <a:sym typeface="Lato"/>
              </a:defRPr>
            </a:lvl7pPr>
            <a:lvl8pPr lvl="7" algn="r">
              <a:buNone/>
              <a:defRPr sz="1000">
                <a:solidFill>
                  <a:schemeClr val="lt1"/>
                </a:solidFill>
                <a:latin typeface="Lato"/>
                <a:ea typeface="Lato"/>
                <a:cs typeface="Lato"/>
                <a:sym typeface="Lato"/>
              </a:defRPr>
            </a:lvl8pPr>
            <a:lvl9pPr lvl="8" algn="r">
              <a:buNone/>
              <a:defRPr sz="1000">
                <a:solidFill>
                  <a:schemeClr val="lt1"/>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1.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sp>
        <p:nvSpPr>
          <p:cNvPr id="134" name="Google Shape;134;p13"/>
          <p:cNvSpPr txBox="1"/>
          <p:nvPr>
            <p:ph type="ctrTitle"/>
          </p:nvPr>
        </p:nvSpPr>
        <p:spPr>
          <a:xfrm>
            <a:off x="3537150" y="1578400"/>
            <a:ext cx="5017500" cy="15789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Preparing for a Journey</a:t>
            </a:r>
            <a:endParaRPr/>
          </a:p>
        </p:txBody>
      </p:sp>
      <p:sp>
        <p:nvSpPr>
          <p:cNvPr id="135" name="Google Shape;135;p13"/>
          <p:cNvSpPr txBox="1"/>
          <p:nvPr>
            <p:ph idx="1" type="subTitle"/>
          </p:nvPr>
        </p:nvSpPr>
        <p:spPr>
          <a:xfrm>
            <a:off x="5083950" y="3924925"/>
            <a:ext cx="3470700" cy="506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Travel on </a:t>
            </a:r>
            <a:r>
              <a:rPr lang="en"/>
              <a:t>the</a:t>
            </a:r>
            <a:r>
              <a:rPr lang="en"/>
              <a:t> Grand Ronde Trail of Tears</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9" name="Shape 139"/>
        <p:cNvGrpSpPr/>
        <p:nvPr/>
      </p:nvGrpSpPr>
      <p:grpSpPr>
        <a:xfrm>
          <a:off x="0" y="0"/>
          <a:ext cx="0" cy="0"/>
          <a:chOff x="0" y="0"/>
          <a:chExt cx="0" cy="0"/>
        </a:xfrm>
      </p:grpSpPr>
      <p:sp>
        <p:nvSpPr>
          <p:cNvPr id="140" name="Google Shape;140;p14"/>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sz="4100"/>
              <a:t>Removal</a:t>
            </a:r>
            <a:r>
              <a:rPr lang="en" sz="4100"/>
              <a:t> &amp; Relocation</a:t>
            </a:r>
            <a:endParaRPr sz="4100"/>
          </a:p>
        </p:txBody>
      </p:sp>
      <p:sp>
        <p:nvSpPr>
          <p:cNvPr id="141" name="Google Shape;141;p14"/>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fontScale="92500" lnSpcReduction="20000"/>
          </a:bodyPr>
          <a:lstStyle/>
          <a:p>
            <a:pPr indent="0" lvl="0" marL="0" rtl="0" algn="l">
              <a:spcBef>
                <a:spcPts val="0"/>
              </a:spcBef>
              <a:spcAft>
                <a:spcPts val="0"/>
              </a:spcAft>
              <a:buNone/>
            </a:pPr>
            <a:r>
              <a:rPr lang="en" sz="1872"/>
              <a:t>More than 30 Tribes and Bands gathered from Western Oregon, Southwestern Washington, and Northern California were removed and relocated to the Grand Ronde Indian Reservation - creating what we now know as “The Confederated Tribes of Grand Ronde”</a:t>
            </a:r>
            <a:endParaRPr sz="1872"/>
          </a:p>
          <a:p>
            <a:pPr indent="0" lvl="0" marL="0" rtl="0" algn="l">
              <a:spcBef>
                <a:spcPts val="1200"/>
              </a:spcBef>
              <a:spcAft>
                <a:spcPts val="0"/>
              </a:spcAft>
              <a:buNone/>
            </a:pPr>
            <a:r>
              <a:rPr lang="en" sz="1872"/>
              <a:t>The most memorable of these relocations is what the Tribal community today calls “The Grand Ronde Trail of Tears.”</a:t>
            </a:r>
            <a:endParaRPr sz="1872"/>
          </a:p>
          <a:p>
            <a:pPr indent="0" lvl="0" marL="0" rtl="0" algn="l">
              <a:spcBef>
                <a:spcPts val="1200"/>
              </a:spcBef>
              <a:spcAft>
                <a:spcPts val="1200"/>
              </a:spcAft>
              <a:buNone/>
            </a:pPr>
            <a:r>
              <a:rPr lang="en" sz="1872"/>
              <a:t>The Rogue River and Chasta Tribes were the first to be removed (ɬaq) from their aboriginal lands. They were joined by members of other Tribes and bands as the march passed other tribal homelands.</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5" name="Shape 145"/>
        <p:cNvGrpSpPr/>
        <p:nvPr/>
      </p:nvGrpSpPr>
      <p:grpSpPr>
        <a:xfrm>
          <a:off x="0" y="0"/>
          <a:ext cx="0" cy="0"/>
          <a:chOff x="0" y="0"/>
          <a:chExt cx="0" cy="0"/>
        </a:xfrm>
      </p:grpSpPr>
      <p:sp>
        <p:nvSpPr>
          <p:cNvPr id="146" name="Google Shape;146;p15"/>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sz="4100"/>
              <a:t>Conditions on the Trail</a:t>
            </a:r>
            <a:endParaRPr sz="4100"/>
          </a:p>
        </p:txBody>
      </p:sp>
      <p:sp>
        <p:nvSpPr>
          <p:cNvPr id="147" name="Google Shape;147;p15"/>
          <p:cNvSpPr txBox="1"/>
          <p:nvPr>
            <p:ph idx="1" type="body"/>
          </p:nvPr>
        </p:nvSpPr>
        <p:spPr>
          <a:xfrm>
            <a:off x="1297500" y="1363375"/>
            <a:ext cx="7038900" cy="3410400"/>
          </a:xfrm>
          <a:prstGeom prst="rect">
            <a:avLst/>
          </a:prstGeom>
        </p:spPr>
        <p:txBody>
          <a:bodyPr anchorCtr="0" anchor="t" bIns="91425" lIns="91425" spcFirstLastPara="1" rIns="91425" wrap="square" tIns="91425">
            <a:normAutofit lnSpcReduction="20000"/>
          </a:bodyPr>
          <a:lstStyle/>
          <a:p>
            <a:pPr indent="0" lvl="0" marL="0" rtl="0" algn="l">
              <a:spcBef>
                <a:spcPts val="0"/>
              </a:spcBef>
              <a:spcAft>
                <a:spcPts val="0"/>
              </a:spcAft>
              <a:buNone/>
            </a:pPr>
            <a:r>
              <a:rPr lang="en" sz="1700"/>
              <a:t>The weather was wet and cold</a:t>
            </a:r>
            <a:endParaRPr sz="1700"/>
          </a:p>
          <a:p>
            <a:pPr indent="0" lvl="0" marL="0" rtl="0" algn="l">
              <a:spcBef>
                <a:spcPts val="1200"/>
              </a:spcBef>
              <a:spcAft>
                <a:spcPts val="0"/>
              </a:spcAft>
              <a:buNone/>
            </a:pPr>
            <a:r>
              <a:rPr lang="en" sz="1700"/>
              <a:t>Clothing was not made to travel so many miles </a:t>
            </a:r>
            <a:endParaRPr sz="1700"/>
          </a:p>
          <a:p>
            <a:pPr indent="0" lvl="0" marL="0" rtl="0" algn="l">
              <a:spcBef>
                <a:spcPts val="1200"/>
              </a:spcBef>
              <a:spcAft>
                <a:spcPts val="0"/>
              </a:spcAft>
              <a:buNone/>
            </a:pPr>
            <a:r>
              <a:rPr lang="en" sz="1700"/>
              <a:t>There was not much food</a:t>
            </a:r>
            <a:endParaRPr sz="1700"/>
          </a:p>
          <a:p>
            <a:pPr indent="0" lvl="0" marL="0" rtl="0" algn="l">
              <a:spcBef>
                <a:spcPts val="1200"/>
              </a:spcBef>
              <a:spcAft>
                <a:spcPts val="0"/>
              </a:spcAft>
              <a:buNone/>
            </a:pPr>
            <a:r>
              <a:rPr lang="en" sz="1700"/>
              <a:t>Many people became sick and could not heal</a:t>
            </a:r>
            <a:endParaRPr sz="1700"/>
          </a:p>
          <a:p>
            <a:pPr indent="0" lvl="0" marL="0" rtl="0" algn="l">
              <a:spcBef>
                <a:spcPts val="1200"/>
              </a:spcBef>
              <a:spcAft>
                <a:spcPts val="0"/>
              </a:spcAft>
              <a:buNone/>
            </a:pPr>
            <a:r>
              <a:rPr lang="en" sz="1700"/>
              <a:t>8 people died and 8 babies were born</a:t>
            </a:r>
            <a:endParaRPr sz="1700"/>
          </a:p>
          <a:p>
            <a:pPr indent="0" lvl="0" marL="0" rtl="0" algn="l">
              <a:spcBef>
                <a:spcPts val="1200"/>
              </a:spcBef>
              <a:spcAft>
                <a:spcPts val="0"/>
              </a:spcAft>
              <a:buNone/>
            </a:pPr>
            <a:r>
              <a:t/>
            </a:r>
            <a:endParaRPr sz="1700"/>
          </a:p>
          <a:p>
            <a:pPr indent="0" lvl="0" marL="0" rtl="0" algn="l">
              <a:spcBef>
                <a:spcPts val="1200"/>
              </a:spcBef>
              <a:spcAft>
                <a:spcPts val="0"/>
              </a:spcAft>
              <a:buNone/>
            </a:pPr>
            <a:r>
              <a:rPr lang="en" sz="1700"/>
              <a:t>“It almost makes me shed tears to listen to them as they totter along” </a:t>
            </a:r>
            <a:endParaRPr sz="1700"/>
          </a:p>
          <a:p>
            <a:pPr indent="457200" lvl="0" marL="0" rtl="0" algn="l">
              <a:spcBef>
                <a:spcPts val="1200"/>
              </a:spcBef>
              <a:spcAft>
                <a:spcPts val="1200"/>
              </a:spcAft>
              <a:buNone/>
            </a:pPr>
            <a:r>
              <a:rPr lang="en" sz="1700"/>
              <a:t>-observed Lt. E.O.C. Ord who witnessed one of these removals.</a:t>
            </a:r>
            <a:endParaRPr sz="17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p16"/>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sz="4100"/>
              <a:t>Trail Facts</a:t>
            </a:r>
            <a:endParaRPr sz="4100"/>
          </a:p>
        </p:txBody>
      </p:sp>
      <p:sp>
        <p:nvSpPr>
          <p:cNvPr id="153" name="Google Shape;153;p16"/>
          <p:cNvSpPr txBox="1"/>
          <p:nvPr>
            <p:ph idx="1" type="body"/>
          </p:nvPr>
        </p:nvSpPr>
        <p:spPr>
          <a:xfrm>
            <a:off x="1044550" y="1576925"/>
            <a:ext cx="4369800" cy="3299700"/>
          </a:xfrm>
          <a:prstGeom prst="rect">
            <a:avLst/>
          </a:prstGeom>
        </p:spPr>
        <p:txBody>
          <a:bodyPr anchorCtr="0" anchor="t" bIns="91425" lIns="91425" spcFirstLastPara="1" rIns="91425" wrap="square" tIns="91425">
            <a:normAutofit fontScale="85000" lnSpcReduction="20000"/>
          </a:bodyPr>
          <a:lstStyle/>
          <a:p>
            <a:pPr indent="-363537" lvl="0" marL="457200" rtl="0" algn="l">
              <a:spcBef>
                <a:spcPts val="0"/>
              </a:spcBef>
              <a:spcAft>
                <a:spcPts val="0"/>
              </a:spcAft>
              <a:buSzPct val="100000"/>
              <a:buChar char="●"/>
            </a:pPr>
            <a:r>
              <a:rPr lang="en" sz="2500"/>
              <a:t>February 23, 1856: 325 Native Americans left the Table Rock Reservation. </a:t>
            </a:r>
            <a:endParaRPr sz="2500"/>
          </a:p>
          <a:p>
            <a:pPr indent="-363537" lvl="0" marL="457200" rtl="0" algn="l">
              <a:spcBef>
                <a:spcPts val="0"/>
              </a:spcBef>
              <a:spcAft>
                <a:spcPts val="0"/>
              </a:spcAft>
              <a:buSzPct val="100000"/>
              <a:buChar char="●"/>
            </a:pPr>
            <a:r>
              <a:rPr lang="en" sz="2500"/>
              <a:t>March 25, 1856: Arrived at the Grand Ronde Reservation around 4PM.</a:t>
            </a:r>
            <a:endParaRPr sz="2500"/>
          </a:p>
          <a:p>
            <a:pPr indent="-363537" lvl="0" marL="457200" rtl="0" algn="l">
              <a:spcBef>
                <a:spcPts val="0"/>
              </a:spcBef>
              <a:spcAft>
                <a:spcPts val="0"/>
              </a:spcAft>
              <a:buSzPct val="100000"/>
              <a:buChar char="●"/>
            </a:pPr>
            <a:r>
              <a:rPr lang="en" sz="2500"/>
              <a:t>33 days (sans)</a:t>
            </a:r>
            <a:endParaRPr sz="2500"/>
          </a:p>
          <a:p>
            <a:pPr indent="-363537" lvl="0" marL="457200" rtl="0" algn="l">
              <a:spcBef>
                <a:spcPts val="0"/>
              </a:spcBef>
              <a:spcAft>
                <a:spcPts val="0"/>
              </a:spcAft>
              <a:buSzPct val="100000"/>
              <a:buChar char="●"/>
            </a:pPr>
            <a:r>
              <a:rPr lang="en" sz="2500"/>
              <a:t>263 miles</a:t>
            </a:r>
            <a:endParaRPr sz="2500"/>
          </a:p>
          <a:p>
            <a:pPr indent="-363537" lvl="0" marL="457200" rtl="0" algn="l">
              <a:spcBef>
                <a:spcPts val="0"/>
              </a:spcBef>
              <a:spcAft>
                <a:spcPts val="0"/>
              </a:spcAft>
              <a:buSzPct val="100000"/>
              <a:buChar char="●"/>
            </a:pPr>
            <a:r>
              <a:rPr lang="en" sz="2500"/>
              <a:t>8 deaths (chaku-hilu)</a:t>
            </a:r>
            <a:endParaRPr sz="2500"/>
          </a:p>
          <a:p>
            <a:pPr indent="-363537" lvl="0" marL="457200" rtl="0" algn="l">
              <a:spcBef>
                <a:spcPts val="0"/>
              </a:spcBef>
              <a:spcAft>
                <a:spcPts val="0"/>
              </a:spcAft>
              <a:buSzPct val="100000"/>
              <a:buChar char="●"/>
            </a:pPr>
            <a:r>
              <a:rPr lang="en" sz="2500"/>
              <a:t>8 births (t’ɬap-tǝnas)</a:t>
            </a:r>
            <a:endParaRPr sz="2500"/>
          </a:p>
        </p:txBody>
      </p:sp>
      <p:pic>
        <p:nvPicPr>
          <p:cNvPr descr="C:\Users\trinitym\AppData\Local\Microsoft\Windows\Temporary Internet Files\Content.Outlook\T50WTH1A\Trail of Tears copy (5).jpg" id="154" name="Google Shape;154;p16"/>
          <p:cNvPicPr preferRelativeResize="0"/>
          <p:nvPr/>
        </p:nvPicPr>
        <p:blipFill rotWithShape="1">
          <a:blip r:embed="rId3">
            <a:alphaModFix/>
          </a:blip>
          <a:srcRect b="0" l="0" r="0" t="0"/>
          <a:stretch/>
        </p:blipFill>
        <p:spPr>
          <a:xfrm>
            <a:off x="5816053" y="0"/>
            <a:ext cx="3327944" cy="5143501"/>
          </a:xfrm>
          <a:prstGeom prst="rect">
            <a:avLst/>
          </a:prstGeom>
          <a:noFill/>
          <a:ln cap="flat" cmpd="sng" w="38100">
            <a:solidFill>
              <a:schemeClr val="lt2"/>
            </a:solidFill>
            <a:prstDash val="solid"/>
            <a:round/>
            <a:headEnd len="sm" w="sm" type="none"/>
            <a:tailEnd len="sm" w="sm" type="none"/>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8" name="Shape 158"/>
        <p:cNvGrpSpPr/>
        <p:nvPr/>
      </p:nvGrpSpPr>
      <p:grpSpPr>
        <a:xfrm>
          <a:off x="0" y="0"/>
          <a:ext cx="0" cy="0"/>
          <a:chOff x="0" y="0"/>
          <a:chExt cx="0" cy="0"/>
        </a:xfrm>
      </p:grpSpPr>
      <p:sp>
        <p:nvSpPr>
          <p:cNvPr id="159" name="Google Shape;159;p17"/>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sz="4100"/>
              <a:t>Question #1</a:t>
            </a:r>
            <a:endParaRPr sz="4100"/>
          </a:p>
        </p:txBody>
      </p:sp>
      <p:sp>
        <p:nvSpPr>
          <p:cNvPr id="160" name="Google Shape;160;p17"/>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The Grand Ronde Trail of Tears included 263 </a:t>
            </a:r>
            <a:r>
              <a:rPr lang="en"/>
              <a:t>miles of travel over 33 days. If they traveled the same number of miles every day, what was the average number of miles traveled each day?</a:t>
            </a:r>
            <a:endParaRPr/>
          </a:p>
          <a:p>
            <a:pPr indent="0" lvl="0" marL="0" rtl="0" algn="l">
              <a:spcBef>
                <a:spcPts val="1200"/>
              </a:spcBef>
              <a:spcAft>
                <a:spcPts val="0"/>
              </a:spcAft>
              <a:buNone/>
            </a:pPr>
            <a:r>
              <a:t/>
            </a:r>
            <a:endParaRPr/>
          </a:p>
          <a:p>
            <a:pPr indent="0" lvl="0" marL="0" rtl="0" algn="l">
              <a:spcBef>
                <a:spcPts val="1200"/>
              </a:spcBef>
              <a:spcAft>
                <a:spcPts val="1200"/>
              </a:spcAft>
              <a:buNone/>
            </a:pPr>
            <a:r>
              <a:rPr lang="en"/>
              <a:t>____________________		</a:t>
            </a:r>
            <a:r>
              <a:rPr lang="en" sz="2000">
                <a:highlight>
                  <a:schemeClr val="lt1"/>
                </a:highlight>
              </a:rPr>
              <a:t>➗ </a:t>
            </a:r>
            <a:r>
              <a:rPr lang="en">
                <a:highlight>
                  <a:schemeClr val="lt1"/>
                </a:highlight>
              </a:rPr>
              <a:t>		</a:t>
            </a:r>
            <a:r>
              <a:rPr lang="en"/>
              <a:t>__________________		</a:t>
            </a:r>
            <a:r>
              <a:rPr lang="en" sz="2000"/>
              <a:t>=</a:t>
            </a:r>
            <a:r>
              <a:rPr lang="en"/>
              <a:t> 	_______________ </a:t>
            </a:r>
            <a:r>
              <a:rPr lang="en" sz="2000"/>
              <a:t>miles</a:t>
            </a:r>
            <a:endParaRPr sz="20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4" name="Shape 164"/>
        <p:cNvGrpSpPr/>
        <p:nvPr/>
      </p:nvGrpSpPr>
      <p:grpSpPr>
        <a:xfrm>
          <a:off x="0" y="0"/>
          <a:ext cx="0" cy="0"/>
          <a:chOff x="0" y="0"/>
          <a:chExt cx="0" cy="0"/>
        </a:xfrm>
      </p:grpSpPr>
      <p:sp>
        <p:nvSpPr>
          <p:cNvPr id="165" name="Google Shape;165;p18"/>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sz="4100"/>
              <a:t>Question #2</a:t>
            </a:r>
            <a:endParaRPr sz="4100"/>
          </a:p>
        </p:txBody>
      </p:sp>
      <p:sp>
        <p:nvSpPr>
          <p:cNvPr id="166" name="Google Shape;166;p18"/>
          <p:cNvSpPr txBox="1"/>
          <p:nvPr>
            <p:ph idx="1" type="body"/>
          </p:nvPr>
        </p:nvSpPr>
        <p:spPr>
          <a:xfrm>
            <a:off x="1297500" y="1307850"/>
            <a:ext cx="7038900" cy="3171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A rider on a horse can travel 30 miles in one day.</a:t>
            </a:r>
            <a:endParaRPr/>
          </a:p>
          <a:p>
            <a:pPr indent="0" lvl="0" marL="0" rtl="0" algn="l">
              <a:spcBef>
                <a:spcPts val="1200"/>
              </a:spcBef>
              <a:spcAft>
                <a:spcPts val="0"/>
              </a:spcAft>
              <a:buNone/>
            </a:pPr>
            <a:r>
              <a:rPr lang="en"/>
              <a:t>A person walking can travel 7.5 miles in one day. </a:t>
            </a:r>
            <a:endParaRPr/>
          </a:p>
          <a:p>
            <a:pPr indent="0" lvl="0" marL="0" rtl="0" algn="l">
              <a:spcBef>
                <a:spcPts val="1200"/>
              </a:spcBef>
              <a:spcAft>
                <a:spcPts val="0"/>
              </a:spcAft>
              <a:buNone/>
            </a:pPr>
            <a:r>
              <a:rPr lang="en"/>
              <a:t>If it takes 263 miles to travel to Grand Ronde:</a:t>
            </a:r>
            <a:endParaRPr/>
          </a:p>
          <a:p>
            <a:pPr indent="-311150" lvl="0" marL="457200" rtl="0" algn="l">
              <a:spcBef>
                <a:spcPts val="1200"/>
              </a:spcBef>
              <a:spcAft>
                <a:spcPts val="0"/>
              </a:spcAft>
              <a:buSzPts val="1300"/>
              <a:buAutoNum type="arabicPeriod"/>
            </a:pPr>
            <a:r>
              <a:rPr i="1" lang="en"/>
              <a:t>Who would arrive at the Grand Ronde Reservation first?</a:t>
            </a:r>
            <a:endParaRPr i="1"/>
          </a:p>
          <a:p>
            <a:pPr indent="0" lvl="0" marL="0" rtl="0" algn="l">
              <a:spcBef>
                <a:spcPts val="1200"/>
              </a:spcBef>
              <a:spcAft>
                <a:spcPts val="0"/>
              </a:spcAft>
              <a:buNone/>
            </a:pPr>
            <a:r>
              <a:t/>
            </a:r>
            <a:endParaRPr i="1"/>
          </a:p>
          <a:p>
            <a:pPr indent="0" lvl="0" marL="0" rtl="0" algn="l">
              <a:spcBef>
                <a:spcPts val="1200"/>
              </a:spcBef>
              <a:spcAft>
                <a:spcPts val="0"/>
              </a:spcAft>
              <a:buNone/>
            </a:pPr>
            <a:r>
              <a:t/>
            </a:r>
            <a:endParaRPr i="1"/>
          </a:p>
          <a:p>
            <a:pPr indent="-311150" lvl="0" marL="457200" rtl="0" algn="l">
              <a:spcBef>
                <a:spcPts val="1200"/>
              </a:spcBef>
              <a:spcAft>
                <a:spcPts val="0"/>
              </a:spcAft>
              <a:buSzPts val="1300"/>
              <a:buAutoNum type="arabicPeriod"/>
            </a:pPr>
            <a:r>
              <a:rPr i="1" lang="en"/>
              <a:t>How many days would be between their arrivals?</a:t>
            </a:r>
            <a:endParaRPr sz="20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0" name="Shape 170"/>
        <p:cNvGrpSpPr/>
        <p:nvPr/>
      </p:nvGrpSpPr>
      <p:grpSpPr>
        <a:xfrm>
          <a:off x="0" y="0"/>
          <a:ext cx="0" cy="0"/>
          <a:chOff x="0" y="0"/>
          <a:chExt cx="0" cy="0"/>
        </a:xfrm>
      </p:grpSpPr>
      <p:sp>
        <p:nvSpPr>
          <p:cNvPr id="171" name="Google Shape;171;p19"/>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sz="4100"/>
              <a:t>Question #3</a:t>
            </a:r>
            <a:endParaRPr sz="4100"/>
          </a:p>
        </p:txBody>
      </p:sp>
      <p:sp>
        <p:nvSpPr>
          <p:cNvPr id="172" name="Google Shape;172;p19"/>
          <p:cNvSpPr txBox="1"/>
          <p:nvPr>
            <p:ph idx="1" type="body"/>
          </p:nvPr>
        </p:nvSpPr>
        <p:spPr>
          <a:xfrm>
            <a:off x="1297500" y="1307850"/>
            <a:ext cx="7038900" cy="3171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sz="1600"/>
              <a:t>In the beginning of the journey, the U.S. Government had put together 6 teams to transport the 325 "Indian Refugees". If the 325 Native Americans were divided into 6 equal teams, how many Native Americans would be supervised by each team? </a:t>
            </a:r>
            <a:endParaRPr sz="1600"/>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6" name="Shape 176"/>
        <p:cNvGrpSpPr/>
        <p:nvPr/>
      </p:nvGrpSpPr>
      <p:grpSpPr>
        <a:xfrm>
          <a:off x="0" y="0"/>
          <a:ext cx="0" cy="0"/>
          <a:chOff x="0" y="0"/>
          <a:chExt cx="0" cy="0"/>
        </a:xfrm>
      </p:grpSpPr>
      <p:sp>
        <p:nvSpPr>
          <p:cNvPr id="177" name="Google Shape;177;p20"/>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sz="4100"/>
              <a:t>Question #4</a:t>
            </a:r>
            <a:endParaRPr sz="4100"/>
          </a:p>
        </p:txBody>
      </p:sp>
      <p:sp>
        <p:nvSpPr>
          <p:cNvPr id="178" name="Google Shape;178;p20"/>
          <p:cNvSpPr txBox="1"/>
          <p:nvPr>
            <p:ph idx="1" type="body"/>
          </p:nvPr>
        </p:nvSpPr>
        <p:spPr>
          <a:xfrm>
            <a:off x="1297500" y="1307850"/>
            <a:ext cx="7038900" cy="3171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sz="1600"/>
              <a:t>Later in the journey after many of the Native Americans became sick, the United States Government added two more teams to help transport the Native Americans. How many Native Americans would be in each group now?</a:t>
            </a:r>
            <a:endParaRPr sz="1600"/>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2" name="Shape 182"/>
        <p:cNvGrpSpPr/>
        <p:nvPr/>
      </p:nvGrpSpPr>
      <p:grpSpPr>
        <a:xfrm>
          <a:off x="0" y="0"/>
          <a:ext cx="0" cy="0"/>
          <a:chOff x="0" y="0"/>
          <a:chExt cx="0" cy="0"/>
        </a:xfrm>
      </p:grpSpPr>
      <p:sp>
        <p:nvSpPr>
          <p:cNvPr id="183" name="Google Shape;183;p21"/>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sz="4100"/>
              <a:t>Question #5</a:t>
            </a:r>
            <a:endParaRPr sz="4100"/>
          </a:p>
        </p:txBody>
      </p:sp>
      <p:sp>
        <p:nvSpPr>
          <p:cNvPr id="184" name="Google Shape;184;p21"/>
          <p:cNvSpPr txBox="1"/>
          <p:nvPr>
            <p:ph idx="1" type="body"/>
          </p:nvPr>
        </p:nvSpPr>
        <p:spPr>
          <a:xfrm>
            <a:off x="1297500" y="1307850"/>
            <a:ext cx="7038900" cy="3171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sz="1600"/>
              <a:t>By February 29th, only 6 days into the journey, 2 Native Americans had died and 34 were sick. Write a fraction to show the number of healthy people that remained</a:t>
            </a:r>
            <a:endParaRPr sz="1600"/>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Focus">
  <a:themeElements>
    <a:clrScheme name="Focus">
      <a:dk1>
        <a:srgbClr val="1B212C"/>
      </a:dk1>
      <a:lt1>
        <a:srgbClr val="FFFFFF"/>
      </a:lt1>
      <a:dk2>
        <a:srgbClr val="D9D9D9"/>
      </a:dk2>
      <a:lt2>
        <a:srgbClr val="45818E"/>
      </a:lt2>
      <a:accent1>
        <a:srgbClr val="FFD966"/>
      </a:accent1>
      <a:accent2>
        <a:srgbClr val="EECE1A"/>
      </a:accent2>
      <a:accent3>
        <a:srgbClr val="4E5567"/>
      </a:accent3>
      <a:accent4>
        <a:srgbClr val="F4D6AD"/>
      </a:accent4>
      <a:accent5>
        <a:srgbClr val="7890CD"/>
      </a:accent5>
      <a:accent6>
        <a:srgbClr val="F15E22"/>
      </a:accent6>
      <a:hlink>
        <a:srgbClr val="7890CD"/>
      </a:hlink>
      <a:folHlink>
        <a:srgbClr val="7890C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